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7" r:id="rId3"/>
    <p:sldId id="258" r:id="rId4"/>
    <p:sldId id="259"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89" r:id="rId38"/>
    <p:sldId id="294" r:id="rId39"/>
    <p:sldId id="295" r:id="rId40"/>
    <p:sldId id="296" r:id="rId41"/>
    <p:sldId id="297" r:id="rId42"/>
    <p:sldId id="298" r:id="rId43"/>
    <p:sldId id="299" r:id="rId44"/>
    <p:sldId id="301" r:id="rId45"/>
    <p:sldId id="300" r:id="rId46"/>
    <p:sldId id="302" r:id="rId47"/>
    <p:sldId id="304" r:id="rId48"/>
  </p:sldIdLst>
  <p:sldSz cx="77724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C4717F-A782-4385-B3FE-F430F9AA52D2}">
          <p14:sldIdLst>
            <p14:sldId id="257"/>
            <p14:sldId id="258"/>
          </p14:sldIdLst>
        </p14:section>
        <p14:section name="Untitled Section" id="{A69E774C-B189-481A-83E6-D75A0E830866}">
          <p14:sldIdLst>
            <p14:sldId id="259"/>
            <p14:sldId id="261"/>
            <p14:sldId id="262"/>
            <p14:sldId id="263"/>
            <p14:sldId id="264"/>
            <p14:sldId id="265"/>
            <p14:sldId id="266"/>
            <p14:sldId id="267"/>
            <p14:sldId id="269"/>
            <p14:sldId id="270"/>
            <p14:sldId id="268"/>
            <p14:sldId id="271"/>
            <p14:sldId id="272"/>
            <p14:sldId id="273"/>
            <p14:sldId id="274"/>
            <p14:sldId id="275"/>
            <p14:sldId id="276"/>
            <p14:sldId id="277"/>
            <p14:sldId id="278"/>
            <p14:sldId id="280"/>
            <p14:sldId id="279"/>
            <p14:sldId id="281"/>
            <p14:sldId id="282"/>
            <p14:sldId id="283"/>
            <p14:sldId id="284"/>
            <p14:sldId id="285"/>
            <p14:sldId id="286"/>
            <p14:sldId id="287"/>
            <p14:sldId id="288"/>
            <p14:sldId id="290"/>
            <p14:sldId id="291"/>
            <p14:sldId id="292"/>
            <p14:sldId id="293"/>
            <p14:sldId id="289"/>
            <p14:sldId id="294"/>
            <p14:sldId id="295"/>
            <p14:sldId id="296"/>
            <p14:sldId id="297"/>
            <p14:sldId id="298"/>
            <p14:sldId id="299"/>
            <p14:sldId id="301"/>
            <p14:sldId id="300"/>
            <p14:sldId id="302"/>
            <p14:sldId id="304"/>
          </p14:sldIdLst>
        </p14:section>
      </p14:sectionLst>
    </p:ex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p:cViewPr varScale="1">
        <p:scale>
          <a:sx n="74" d="100"/>
          <a:sy n="74" d="100"/>
        </p:scale>
        <p:origin x="304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dran Pavlic" userId="a23d1f52-a5eb-450e-8f33-110387e6eece" providerId="ADAL" clId="{9EF1787C-6B06-423C-BB16-CA83F0A7F71B}"/>
    <pc:docChg chg="undo redo custSel addSld delSld modSld sldOrd modMainMaster modSection">
      <pc:chgData name="Vedran Pavlic" userId="a23d1f52-a5eb-450e-8f33-110387e6eece" providerId="ADAL" clId="{9EF1787C-6B06-423C-BB16-CA83F0A7F71B}" dt="2018-05-11T06:32:00.672" v="19806" actId="1076"/>
      <pc:docMkLst>
        <pc:docMk/>
      </pc:docMkLst>
      <pc:sldChg chg="delSp modSp">
        <pc:chgData name="Vedran Pavlic" userId="a23d1f52-a5eb-450e-8f33-110387e6eece" providerId="ADAL" clId="{9EF1787C-6B06-423C-BB16-CA83F0A7F71B}" dt="2018-04-23T10:03:32.401" v="760" actId="20577"/>
        <pc:sldMkLst>
          <pc:docMk/>
          <pc:sldMk cId="0" sldId="257"/>
        </pc:sldMkLst>
        <pc:spChg chg="mod">
          <ac:chgData name="Vedran Pavlic" userId="a23d1f52-a5eb-450e-8f33-110387e6eece" providerId="ADAL" clId="{9EF1787C-6B06-423C-BB16-CA83F0A7F71B}" dt="2018-04-23T10:03:32.401" v="760" actId="20577"/>
          <ac:spMkLst>
            <pc:docMk/>
            <pc:sldMk cId="0" sldId="257"/>
            <ac:spMk id="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2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3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4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5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6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7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8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0" creationId="{00000000-0000-0000-0000-000000000000}"/>
          </ac:spMkLst>
        </pc:spChg>
        <pc:spChg chg="del">
          <ac:chgData name="Vedran Pavlic" userId="a23d1f52-a5eb-450e-8f33-110387e6eece" providerId="ADAL" clId="{9EF1787C-6B06-423C-BB16-CA83F0A7F71B}" dt="2018-04-20T14:24:43.425" v="168" actId="478"/>
          <ac:spMkLst>
            <pc:docMk/>
            <pc:sldMk cId="0" sldId="257"/>
            <ac:spMk id="91" creationId="{00000000-0000-0000-0000-000000000000}"/>
          </ac:spMkLst>
        </pc:spChg>
        <pc:spChg chg="del">
          <ac:chgData name="Vedran Pavlic" userId="a23d1f52-a5eb-450e-8f33-110387e6eece" providerId="ADAL" clId="{9EF1787C-6B06-423C-BB16-CA83F0A7F71B}" dt="2018-04-20T14:24:41.044" v="167" actId="478"/>
          <ac:spMkLst>
            <pc:docMk/>
            <pc:sldMk cId="0" sldId="257"/>
            <ac:spMk id="9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9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0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1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6"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7"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8"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29"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0"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1"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2"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3"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4"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5" creationId="{00000000-0000-0000-0000-000000000000}"/>
          </ac:spMkLst>
        </pc:spChg>
        <pc:spChg chg="mod">
          <ac:chgData name="Vedran Pavlic" userId="a23d1f52-a5eb-450e-8f33-110387e6eece" providerId="ADAL" clId="{9EF1787C-6B06-423C-BB16-CA83F0A7F71B}" dt="2018-04-23T10:03:32.401" v="760" actId="20577"/>
          <ac:spMkLst>
            <pc:docMk/>
            <pc:sldMk cId="0" sldId="257"/>
            <ac:spMk id="136" creationId="{A42A3005-63E2-4C7F-BF50-5BF508A5630D}"/>
          </ac:spMkLst>
        </pc:spChg>
      </pc:sldChg>
      <pc:sldChg chg="addSp delSp modSp">
        <pc:chgData name="Vedran Pavlic" userId="a23d1f52-a5eb-450e-8f33-110387e6eece" providerId="ADAL" clId="{9EF1787C-6B06-423C-BB16-CA83F0A7F71B}" dt="2018-04-23T10:03:32.401" v="760" actId="20577"/>
        <pc:sldMkLst>
          <pc:docMk/>
          <pc:sldMk cId="2948150986" sldId="258"/>
        </pc:sldMkLst>
        <pc:spChg chg="mod">
          <ac:chgData name="Vedran Pavlic" userId="a23d1f52-a5eb-450e-8f33-110387e6eece" providerId="ADAL" clId="{9EF1787C-6B06-423C-BB16-CA83F0A7F71B}" dt="2018-04-23T10:03:32.401" v="760" actId="20577"/>
          <ac:spMkLst>
            <pc:docMk/>
            <pc:sldMk cId="2948150986" sldId="258"/>
            <ac:spMk id="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1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2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3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6" creationId="{00000000-0000-0000-0000-000000000000}"/>
          </ac:spMkLst>
        </pc:spChg>
        <pc:spChg chg="del">
          <ac:chgData name="Vedran Pavlic" userId="a23d1f52-a5eb-450e-8f33-110387e6eece" providerId="ADAL" clId="{9EF1787C-6B06-423C-BB16-CA83F0A7F71B}" dt="2018-04-20T14:24:37.521" v="166" actId="478"/>
          <ac:spMkLst>
            <pc:docMk/>
            <pc:sldMk cId="2948150986" sldId="258"/>
            <ac:spMk id="47" creationId="{00000000-0000-0000-0000-000000000000}"/>
          </ac:spMkLst>
        </pc:spChg>
        <pc:spChg chg="del">
          <ac:chgData name="Vedran Pavlic" userId="a23d1f52-a5eb-450e-8f33-110387e6eece" providerId="ADAL" clId="{9EF1787C-6B06-423C-BB16-CA83F0A7F71B}" dt="2018-04-20T14:24:35.944" v="165" actId="478"/>
          <ac:spMkLst>
            <pc:docMk/>
            <pc:sldMk cId="2948150986" sldId="258"/>
            <ac:spMk id="4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4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5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6"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7"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8"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69"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0"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1"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2"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3"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4"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5" creationId="{00000000-0000-0000-0000-000000000000}"/>
          </ac:spMkLst>
        </pc:spChg>
        <pc:spChg chg="mod">
          <ac:chgData name="Vedran Pavlic" userId="a23d1f52-a5eb-450e-8f33-110387e6eece" providerId="ADAL" clId="{9EF1787C-6B06-423C-BB16-CA83F0A7F71B}" dt="2018-04-23T10:03:32.401" v="760" actId="20577"/>
          <ac:spMkLst>
            <pc:docMk/>
            <pc:sldMk cId="2948150986" sldId="258"/>
            <ac:spMk id="76" creationId="{00000000-0000-0000-0000-000000000000}"/>
          </ac:spMkLst>
        </pc:spChg>
        <pc:spChg chg="add mod">
          <ac:chgData name="Vedran Pavlic" userId="a23d1f52-a5eb-450e-8f33-110387e6eece" providerId="ADAL" clId="{9EF1787C-6B06-423C-BB16-CA83F0A7F71B}" dt="2018-04-23T10:03:32.401" v="760" actId="20577"/>
          <ac:spMkLst>
            <pc:docMk/>
            <pc:sldMk cId="2948150986" sldId="258"/>
            <ac:spMk id="77" creationId="{24268F91-20D8-45ED-A003-8A46A958B52A}"/>
          </ac:spMkLst>
        </pc:spChg>
      </pc:sldChg>
      <pc:sldChg chg="addSp delSp modSp add setBg">
        <pc:chgData name="Vedran Pavlic" userId="a23d1f52-a5eb-450e-8f33-110387e6eece" providerId="ADAL" clId="{9EF1787C-6B06-423C-BB16-CA83F0A7F71B}" dt="2018-04-27T06:59:15.826" v="15751" actId="207"/>
        <pc:sldMkLst>
          <pc:docMk/>
          <pc:sldMk cId="4217413151" sldId="259"/>
        </pc:sldMkLst>
        <pc:spChg chg="add del mod">
          <ac:chgData name="Vedran Pavlic" userId="a23d1f52-a5eb-450e-8f33-110387e6eece" providerId="ADAL" clId="{9EF1787C-6B06-423C-BB16-CA83F0A7F71B}" dt="2018-04-23T08:16:36.784" v="209" actId="478"/>
          <ac:spMkLst>
            <pc:docMk/>
            <pc:sldMk cId="4217413151" sldId="259"/>
            <ac:spMk id="2" creationId="{F4990E83-50CB-4C2D-AB16-1BFE0651D88C}"/>
          </ac:spMkLst>
        </pc:spChg>
        <pc:spChg chg="add del mod">
          <ac:chgData name="Vedran Pavlic" userId="a23d1f52-a5eb-450e-8f33-110387e6eece" providerId="ADAL" clId="{9EF1787C-6B06-423C-BB16-CA83F0A7F71B}" dt="2018-04-23T08:15:56.609" v="192" actId="478"/>
          <ac:spMkLst>
            <pc:docMk/>
            <pc:sldMk cId="4217413151" sldId="259"/>
            <ac:spMk id="3" creationId="{54E5711B-A9D1-4273-921C-4AA15CCE5E6A}"/>
          </ac:spMkLst>
        </pc:spChg>
        <pc:spChg chg="add del mod">
          <ac:chgData name="Vedran Pavlic" userId="a23d1f52-a5eb-450e-8f33-110387e6eece" providerId="ADAL" clId="{9EF1787C-6B06-423C-BB16-CA83F0A7F71B}" dt="2018-04-23T08:15:54.817" v="191" actId="478"/>
          <ac:spMkLst>
            <pc:docMk/>
            <pc:sldMk cId="4217413151" sldId="259"/>
            <ac:spMk id="4" creationId="{91BEDF17-CF7F-4B7D-9052-6161BEE5F94A}"/>
          </ac:spMkLst>
        </pc:spChg>
        <pc:spChg chg="add del mod">
          <ac:chgData name="Vedran Pavlic" userId="a23d1f52-a5eb-450e-8f33-110387e6eece" providerId="ADAL" clId="{9EF1787C-6B06-423C-BB16-CA83F0A7F71B}" dt="2018-04-23T08:16:35.114" v="208" actId="20577"/>
          <ac:spMkLst>
            <pc:docMk/>
            <pc:sldMk cId="4217413151" sldId="259"/>
            <ac:spMk id="5" creationId="{5940D4B2-4C2D-4EDA-87C9-1714B337452A}"/>
          </ac:spMkLst>
        </pc:spChg>
        <pc:spChg chg="add del mod">
          <ac:chgData name="Vedran Pavlic" userId="a23d1f52-a5eb-450e-8f33-110387e6eece" providerId="ADAL" clId="{9EF1787C-6B06-423C-BB16-CA83F0A7F71B}" dt="2018-04-23T08:16:35.114" v="208" actId="20577"/>
          <ac:spMkLst>
            <pc:docMk/>
            <pc:sldMk cId="4217413151" sldId="259"/>
            <ac:spMk id="6" creationId="{CA97D9EE-A6FE-450C-88D1-08B901AB1F39}"/>
          </ac:spMkLst>
        </pc:spChg>
        <pc:spChg chg="add del mod">
          <ac:chgData name="Vedran Pavlic" userId="a23d1f52-a5eb-450e-8f33-110387e6eece" providerId="ADAL" clId="{9EF1787C-6B06-423C-BB16-CA83F0A7F71B}" dt="2018-04-23T08:16:35.114" v="208" actId="20577"/>
          <ac:spMkLst>
            <pc:docMk/>
            <pc:sldMk cId="4217413151" sldId="259"/>
            <ac:spMk id="7" creationId="{B62C901E-5023-47D5-BAAC-DD8260638A03}"/>
          </ac:spMkLst>
        </pc:spChg>
        <pc:spChg chg="add mod">
          <ac:chgData name="Vedran Pavlic" userId="a23d1f52-a5eb-450e-8f33-110387e6eece" providerId="ADAL" clId="{9EF1787C-6B06-423C-BB16-CA83F0A7F71B}" dt="2018-04-23T10:03:32.401" v="760" actId="20577"/>
          <ac:spMkLst>
            <pc:docMk/>
            <pc:sldMk cId="4217413151" sldId="259"/>
            <ac:spMk id="8" creationId="{AAEEC8E7-32AA-4AE5-BCB6-C59A0648D0FC}"/>
          </ac:spMkLst>
        </pc:spChg>
        <pc:spChg chg="add del mod">
          <ac:chgData name="Vedran Pavlic" userId="a23d1f52-a5eb-450e-8f33-110387e6eece" providerId="ADAL" clId="{9EF1787C-6B06-423C-BB16-CA83F0A7F71B}" dt="2018-04-23T08:22:06.491" v="243" actId="20577"/>
          <ac:spMkLst>
            <pc:docMk/>
            <pc:sldMk cId="4217413151" sldId="259"/>
            <ac:spMk id="9" creationId="{AA37A2E8-EE72-4527-94C7-2C5BC714B8AA}"/>
          </ac:spMkLst>
        </pc:spChg>
        <pc:spChg chg="add del mod">
          <ac:chgData name="Vedran Pavlic" userId="a23d1f52-a5eb-450e-8f33-110387e6eece" providerId="ADAL" clId="{9EF1787C-6B06-423C-BB16-CA83F0A7F71B}" dt="2018-04-23T08:22:13.540" v="244" actId="20577"/>
          <ac:spMkLst>
            <pc:docMk/>
            <pc:sldMk cId="4217413151" sldId="259"/>
            <ac:spMk id="10" creationId="{E630381A-FB47-4F83-BB52-83594F2D7F2B}"/>
          </ac:spMkLst>
        </pc:spChg>
        <pc:spChg chg="add del mod">
          <ac:chgData name="Vedran Pavlic" userId="a23d1f52-a5eb-450e-8f33-110387e6eece" providerId="ADAL" clId="{9EF1787C-6B06-423C-BB16-CA83F0A7F71B}" dt="2018-04-23T08:22:20.483" v="245" actId="20577"/>
          <ac:spMkLst>
            <pc:docMk/>
            <pc:sldMk cId="4217413151" sldId="259"/>
            <ac:spMk id="11" creationId="{FC494A6C-2663-4BAA-B92B-38307DEABF81}"/>
          </ac:spMkLst>
        </pc:spChg>
        <pc:spChg chg="add del mod">
          <ac:chgData name="Vedran Pavlic" userId="a23d1f52-a5eb-450e-8f33-110387e6eece" providerId="ADAL" clId="{9EF1787C-6B06-423C-BB16-CA83F0A7F71B}" dt="2018-04-23T08:22:20.483" v="245" actId="20577"/>
          <ac:spMkLst>
            <pc:docMk/>
            <pc:sldMk cId="4217413151" sldId="259"/>
            <ac:spMk id="12" creationId="{DBF7A7A4-55D0-42C9-B9F1-28B5D2E22881}"/>
          </ac:spMkLst>
        </pc:spChg>
        <pc:spChg chg="add del mod">
          <ac:chgData name="Vedran Pavlic" userId="a23d1f52-a5eb-450e-8f33-110387e6eece" providerId="ADAL" clId="{9EF1787C-6B06-423C-BB16-CA83F0A7F71B}" dt="2018-04-23T08:22:27.608" v="246" actId="20577"/>
          <ac:spMkLst>
            <pc:docMk/>
            <pc:sldMk cId="4217413151" sldId="259"/>
            <ac:spMk id="13" creationId="{4A9D6028-E715-45ED-B6EA-D4ED0AF7F4AA}"/>
          </ac:spMkLst>
        </pc:spChg>
        <pc:spChg chg="add del mod">
          <ac:chgData name="Vedran Pavlic" userId="a23d1f52-a5eb-450e-8f33-110387e6eece" providerId="ADAL" clId="{9EF1787C-6B06-423C-BB16-CA83F0A7F71B}" dt="2018-04-23T08:22:27.608" v="246" actId="20577"/>
          <ac:spMkLst>
            <pc:docMk/>
            <pc:sldMk cId="4217413151" sldId="259"/>
            <ac:spMk id="14" creationId="{17A7F4E9-409D-4E3E-9819-1C06D0A64552}"/>
          </ac:spMkLst>
        </pc:spChg>
        <pc:spChg chg="add del mod">
          <ac:chgData name="Vedran Pavlic" userId="a23d1f52-a5eb-450e-8f33-110387e6eece" providerId="ADAL" clId="{9EF1787C-6B06-423C-BB16-CA83F0A7F71B}" dt="2018-04-23T08:22:34.836" v="247" actId="20577"/>
          <ac:spMkLst>
            <pc:docMk/>
            <pc:sldMk cId="4217413151" sldId="259"/>
            <ac:spMk id="15" creationId="{EB781127-C717-4783-9490-B75CBD60D7C1}"/>
          </ac:spMkLst>
        </pc:spChg>
        <pc:spChg chg="add del mod">
          <ac:chgData name="Vedran Pavlic" userId="a23d1f52-a5eb-450e-8f33-110387e6eece" providerId="ADAL" clId="{9EF1787C-6B06-423C-BB16-CA83F0A7F71B}" dt="2018-04-23T08:22:44.460" v="248" actId="20577"/>
          <ac:spMkLst>
            <pc:docMk/>
            <pc:sldMk cId="4217413151" sldId="259"/>
            <ac:spMk id="16" creationId="{AB5A83A9-9963-49BA-9366-B1C70F1A3BD8}"/>
          </ac:spMkLst>
        </pc:spChg>
        <pc:spChg chg="add del mod">
          <ac:chgData name="Vedran Pavlic" userId="a23d1f52-a5eb-450e-8f33-110387e6eece" providerId="ADAL" clId="{9EF1787C-6B06-423C-BB16-CA83F0A7F71B}" dt="2018-04-23T08:22:44.460" v="248" actId="20577"/>
          <ac:spMkLst>
            <pc:docMk/>
            <pc:sldMk cId="4217413151" sldId="259"/>
            <ac:spMk id="17" creationId="{0F1105E7-EBA5-42C7-8BFB-CB9A52AE7D44}"/>
          </ac:spMkLst>
        </pc:spChg>
        <pc:spChg chg="add del mod">
          <ac:chgData name="Vedran Pavlic" userId="a23d1f52-a5eb-450e-8f33-110387e6eece" providerId="ADAL" clId="{9EF1787C-6B06-423C-BB16-CA83F0A7F71B}" dt="2018-04-23T08:26:40.701" v="267" actId="478"/>
          <ac:spMkLst>
            <pc:docMk/>
            <pc:sldMk cId="4217413151" sldId="259"/>
            <ac:spMk id="18" creationId="{F30B4BE4-94C6-4B9E-9917-E7B8DE82A24F}"/>
          </ac:spMkLst>
        </pc:spChg>
        <pc:spChg chg="add del mod">
          <ac:chgData name="Vedran Pavlic" userId="a23d1f52-a5eb-450e-8f33-110387e6eece" providerId="ADAL" clId="{9EF1787C-6B06-423C-BB16-CA83F0A7F71B}" dt="2018-04-23T08:26:45.760" v="269" actId="478"/>
          <ac:spMkLst>
            <pc:docMk/>
            <pc:sldMk cId="4217413151" sldId="259"/>
            <ac:spMk id="19" creationId="{CA134610-D4EC-4915-94C2-09F91F6DE3F1}"/>
          </ac:spMkLst>
        </pc:spChg>
        <pc:spChg chg="add mod">
          <ac:chgData name="Vedran Pavlic" userId="a23d1f52-a5eb-450e-8f33-110387e6eece" providerId="ADAL" clId="{9EF1787C-6B06-423C-BB16-CA83F0A7F71B}" dt="2018-04-23T10:03:32.401" v="760" actId="20577"/>
          <ac:spMkLst>
            <pc:docMk/>
            <pc:sldMk cId="4217413151" sldId="259"/>
            <ac:spMk id="20" creationId="{D60E34F7-8906-4C27-8076-5D39ABCE2BE3}"/>
          </ac:spMkLst>
        </pc:spChg>
        <pc:spChg chg="add del">
          <ac:chgData name="Vedran Pavlic" userId="a23d1f52-a5eb-450e-8f33-110387e6eece" providerId="ADAL" clId="{9EF1787C-6B06-423C-BB16-CA83F0A7F71B}" dt="2018-04-23T08:58:14.954" v="463" actId="20577"/>
          <ac:spMkLst>
            <pc:docMk/>
            <pc:sldMk cId="4217413151" sldId="259"/>
            <ac:spMk id="23" creationId="{7DE96C57-8D4C-47FF-9105-09347B9F17DE}"/>
          </ac:spMkLst>
        </pc:spChg>
        <pc:spChg chg="add mod">
          <ac:chgData name="Vedran Pavlic" userId="a23d1f52-a5eb-450e-8f33-110387e6eece" providerId="ADAL" clId="{9EF1787C-6B06-423C-BB16-CA83F0A7F71B}" dt="2018-04-27T06:59:15.826" v="15751" actId="207"/>
          <ac:spMkLst>
            <pc:docMk/>
            <pc:sldMk cId="4217413151" sldId="259"/>
            <ac:spMk id="24" creationId="{16E85D33-58E1-490C-BF31-F32E7C829AC8}"/>
          </ac:spMkLst>
        </pc:spChg>
        <pc:spChg chg="add mod">
          <ac:chgData name="Vedran Pavlic" userId="a23d1f52-a5eb-450e-8f33-110387e6eece" providerId="ADAL" clId="{9EF1787C-6B06-423C-BB16-CA83F0A7F71B}" dt="2018-04-24T08:48:37.716" v="2273" actId="1076"/>
          <ac:spMkLst>
            <pc:docMk/>
            <pc:sldMk cId="4217413151" sldId="259"/>
            <ac:spMk id="31" creationId="{1EE61234-D81B-4BD0-896E-F9FA86E75DB5}"/>
          </ac:spMkLst>
        </pc:spChg>
        <pc:graphicFrameChg chg="add mod modGraphic">
          <ac:chgData name="Vedran Pavlic" userId="a23d1f52-a5eb-450e-8f33-110387e6eece" providerId="ADAL" clId="{9EF1787C-6B06-423C-BB16-CA83F0A7F71B}" dt="2018-04-23T10:03:32.401" v="760" actId="20577"/>
          <ac:graphicFrameMkLst>
            <pc:docMk/>
            <pc:sldMk cId="4217413151" sldId="259"/>
            <ac:graphicFrameMk id="21" creationId="{A92B1490-5AD2-445F-A387-0EB1205DC71C}"/>
          </ac:graphicFrameMkLst>
        </pc:graphicFrameChg>
        <pc:picChg chg="add del mod">
          <ac:chgData name="Vedran Pavlic" userId="a23d1f52-a5eb-450e-8f33-110387e6eece" providerId="ADAL" clId="{9EF1787C-6B06-423C-BB16-CA83F0A7F71B}" dt="2018-04-23T08:29:56.964" v="350" actId="478"/>
          <ac:picMkLst>
            <pc:docMk/>
            <pc:sldMk cId="4217413151" sldId="259"/>
            <ac:picMk id="22" creationId="{7605E08A-0B43-4DAA-A278-5CC016E079BD}"/>
          </ac:picMkLst>
        </pc:picChg>
        <pc:picChg chg="add del mod">
          <ac:chgData name="Vedran Pavlic" userId="a23d1f52-a5eb-450e-8f33-110387e6eece" providerId="ADAL" clId="{9EF1787C-6B06-423C-BB16-CA83F0A7F71B}" dt="2018-04-23T09:01:26.332" v="472" actId="478"/>
          <ac:picMkLst>
            <pc:docMk/>
            <pc:sldMk cId="4217413151" sldId="259"/>
            <ac:picMk id="25" creationId="{27645E16-706D-4955-B58D-F6911DA0D511}"/>
          </ac:picMkLst>
        </pc:picChg>
        <pc:picChg chg="add del mod">
          <ac:chgData name="Vedran Pavlic" userId="a23d1f52-a5eb-450e-8f33-110387e6eece" providerId="ADAL" clId="{9EF1787C-6B06-423C-BB16-CA83F0A7F71B}" dt="2018-04-23T09:01:48.387" v="478" actId="20577"/>
          <ac:picMkLst>
            <pc:docMk/>
            <pc:sldMk cId="4217413151" sldId="259"/>
            <ac:picMk id="26" creationId="{060B0D70-DD88-485E-8021-852200AECE2D}"/>
          </ac:picMkLst>
        </pc:picChg>
        <pc:picChg chg="add del mod">
          <ac:chgData name="Vedran Pavlic" userId="a23d1f52-a5eb-450e-8f33-110387e6eece" providerId="ADAL" clId="{9EF1787C-6B06-423C-BB16-CA83F0A7F71B}" dt="2018-04-23T09:02:00.918" v="481" actId="478"/>
          <ac:picMkLst>
            <pc:docMk/>
            <pc:sldMk cId="4217413151" sldId="259"/>
            <ac:picMk id="27" creationId="{F9298179-C664-4858-B99E-31A0C5776997}"/>
          </ac:picMkLst>
        </pc:picChg>
        <pc:picChg chg="add mod">
          <ac:chgData name="Vedran Pavlic" userId="a23d1f52-a5eb-450e-8f33-110387e6eece" providerId="ADAL" clId="{9EF1787C-6B06-423C-BB16-CA83F0A7F71B}" dt="2018-04-23T10:03:32.401" v="760" actId="20577"/>
          <ac:picMkLst>
            <pc:docMk/>
            <pc:sldMk cId="4217413151" sldId="259"/>
            <ac:picMk id="28" creationId="{E2E4E371-EEE3-4801-BB9A-14D21CB6040F}"/>
          </ac:picMkLst>
        </pc:picChg>
        <pc:cxnChg chg="add mod">
          <ac:chgData name="Vedran Pavlic" userId="a23d1f52-a5eb-450e-8f33-110387e6eece" providerId="ADAL" clId="{9EF1787C-6B06-423C-BB16-CA83F0A7F71B}" dt="2018-04-23T10:03:32.401" v="760" actId="20577"/>
          <ac:cxnSpMkLst>
            <pc:docMk/>
            <pc:sldMk cId="4217413151" sldId="259"/>
            <ac:cxnSpMk id="30" creationId="{E166EE90-C0DA-437A-8751-98DB75EFD3AC}"/>
          </ac:cxnSpMkLst>
        </pc:cxnChg>
      </pc:sldChg>
      <pc:sldChg chg="addSp delSp modSp add">
        <pc:chgData name="Vedran Pavlic" userId="a23d1f52-a5eb-450e-8f33-110387e6eece" providerId="ADAL" clId="{9EF1787C-6B06-423C-BB16-CA83F0A7F71B}" dt="2018-04-30T10:17:11.766" v="19472" actId="1076"/>
        <pc:sldMkLst>
          <pc:docMk/>
          <pc:sldMk cId="786099262" sldId="261"/>
        </pc:sldMkLst>
        <pc:spChg chg="del">
          <ac:chgData name="Vedran Pavlic" userId="a23d1f52-a5eb-450e-8f33-110387e6eece" providerId="ADAL" clId="{9EF1787C-6B06-423C-BB16-CA83F0A7F71B}" dt="2018-04-23T09:00:19.028" v="467" actId="478"/>
          <ac:spMkLst>
            <pc:docMk/>
            <pc:sldMk cId="786099262" sldId="261"/>
            <ac:spMk id="2" creationId="{599A5EE8-0FB0-4A81-9636-E60208CA8E07}"/>
          </ac:spMkLst>
        </pc:spChg>
        <pc:spChg chg="del">
          <ac:chgData name="Vedran Pavlic" userId="a23d1f52-a5eb-450e-8f33-110387e6eece" providerId="ADAL" clId="{9EF1787C-6B06-423C-BB16-CA83F0A7F71B}" dt="2018-04-23T11:56:13.694" v="776" actId="478"/>
          <ac:spMkLst>
            <pc:docMk/>
            <pc:sldMk cId="786099262" sldId="261"/>
            <ac:spMk id="3" creationId="{42D462E5-4F19-4E27-8A68-363AE5D575E2}"/>
          </ac:spMkLst>
        </pc:spChg>
        <pc:spChg chg="add mod">
          <ac:chgData name="Vedran Pavlic" userId="a23d1f52-a5eb-450e-8f33-110387e6eece" providerId="ADAL" clId="{9EF1787C-6B06-423C-BB16-CA83F0A7F71B}" dt="2018-04-23T10:03:32.401" v="760" actId="20577"/>
          <ac:spMkLst>
            <pc:docMk/>
            <pc:sldMk cId="786099262" sldId="261"/>
            <ac:spMk id="4" creationId="{16709783-CC0B-46E4-A562-B8E5E76C86A1}"/>
          </ac:spMkLst>
        </pc:spChg>
        <pc:spChg chg="add del">
          <ac:chgData name="Vedran Pavlic" userId="a23d1f52-a5eb-450e-8f33-110387e6eece" providerId="ADAL" clId="{9EF1787C-6B06-423C-BB16-CA83F0A7F71B}" dt="2018-04-23T10:05:03.347" v="762" actId="478"/>
          <ac:spMkLst>
            <pc:docMk/>
            <pc:sldMk cId="786099262" sldId="261"/>
            <ac:spMk id="7" creationId="{E5FA5ECF-8989-439E-B666-4000C8E2C9CB}"/>
          </ac:spMkLst>
        </pc:spChg>
        <pc:spChg chg="add mod">
          <ac:chgData name="Vedran Pavlic" userId="a23d1f52-a5eb-450e-8f33-110387e6eece" providerId="ADAL" clId="{9EF1787C-6B06-423C-BB16-CA83F0A7F71B}" dt="2018-04-23T12:57:42.283" v="905" actId="1076"/>
          <ac:spMkLst>
            <pc:docMk/>
            <pc:sldMk cId="786099262" sldId="261"/>
            <ac:spMk id="21" creationId="{4F7CB384-008D-4A42-B8B6-BFD362C6F52F}"/>
          </ac:spMkLst>
        </pc:spChg>
        <pc:spChg chg="add mod">
          <ac:chgData name="Vedran Pavlic" userId="a23d1f52-a5eb-450e-8f33-110387e6eece" providerId="ADAL" clId="{9EF1787C-6B06-423C-BB16-CA83F0A7F71B}" dt="2018-04-30T10:17:11.766" v="19472" actId="1076"/>
          <ac:spMkLst>
            <pc:docMk/>
            <pc:sldMk cId="786099262" sldId="261"/>
            <ac:spMk id="23" creationId="{03285571-6D8A-4864-8C47-4EFB3928AA4B}"/>
          </ac:spMkLst>
        </pc:spChg>
        <pc:spChg chg="add mod">
          <ac:chgData name="Vedran Pavlic" userId="a23d1f52-a5eb-450e-8f33-110387e6eece" providerId="ADAL" clId="{9EF1787C-6B06-423C-BB16-CA83F0A7F71B}" dt="2018-04-23T12:58:08.424" v="925" actId="20577"/>
          <ac:spMkLst>
            <pc:docMk/>
            <pc:sldMk cId="786099262" sldId="261"/>
            <ac:spMk id="24" creationId="{6569D187-58FC-499F-921A-DB5CC9BF315E}"/>
          </ac:spMkLst>
        </pc:spChg>
        <pc:picChg chg="add del mod">
          <ac:chgData name="Vedran Pavlic" userId="a23d1f52-a5eb-450e-8f33-110387e6eece" providerId="ADAL" clId="{9EF1787C-6B06-423C-BB16-CA83F0A7F71B}" dt="2018-04-23T11:55:21.637" v="767" actId="478"/>
          <ac:picMkLst>
            <pc:docMk/>
            <pc:sldMk cId="786099262" sldId="261"/>
            <ac:picMk id="6" creationId="{DC707532-D452-4CD6-8865-73F16545E125}"/>
          </ac:picMkLst>
        </pc:picChg>
        <pc:picChg chg="add del mod">
          <ac:chgData name="Vedran Pavlic" userId="a23d1f52-a5eb-450e-8f33-110387e6eece" providerId="ADAL" clId="{9EF1787C-6B06-423C-BB16-CA83F0A7F71B}" dt="2018-04-23T12:17:50.147" v="780" actId="478"/>
          <ac:picMkLst>
            <pc:docMk/>
            <pc:sldMk cId="786099262" sldId="261"/>
            <ac:picMk id="8" creationId="{21EB7F20-BC55-4A57-BCD1-B544545DF42E}"/>
          </ac:picMkLst>
        </pc:picChg>
        <pc:picChg chg="add mod">
          <ac:chgData name="Vedran Pavlic" userId="a23d1f52-a5eb-450e-8f33-110387e6eece" providerId="ADAL" clId="{9EF1787C-6B06-423C-BB16-CA83F0A7F71B}" dt="2018-04-30T09:29:29.763" v="19431" actId="1076"/>
          <ac:picMkLst>
            <pc:docMk/>
            <pc:sldMk cId="786099262" sldId="261"/>
            <ac:picMk id="10" creationId="{C2070575-BD77-4647-BB1D-D62B738D4B36}"/>
          </ac:picMkLst>
        </pc:picChg>
        <pc:picChg chg="add del mod">
          <ac:chgData name="Vedran Pavlic" userId="a23d1f52-a5eb-450e-8f33-110387e6eece" providerId="ADAL" clId="{9EF1787C-6B06-423C-BB16-CA83F0A7F71B}" dt="2018-04-23T12:18:10.459" v="784" actId="478"/>
          <ac:picMkLst>
            <pc:docMk/>
            <pc:sldMk cId="786099262" sldId="261"/>
            <ac:picMk id="11" creationId="{15359F57-5132-4987-B8A5-78502DE97577}"/>
          </ac:picMkLst>
        </pc:picChg>
        <pc:picChg chg="add del mod">
          <ac:chgData name="Vedran Pavlic" userId="a23d1f52-a5eb-450e-8f33-110387e6eece" providerId="ADAL" clId="{9EF1787C-6B06-423C-BB16-CA83F0A7F71B}" dt="2018-04-23T12:28:36.650" v="793" actId="478"/>
          <ac:picMkLst>
            <pc:docMk/>
            <pc:sldMk cId="786099262" sldId="261"/>
            <ac:picMk id="12" creationId="{5B76E110-0E99-4780-9A59-1F31EC3B156C}"/>
          </ac:picMkLst>
        </pc:picChg>
        <pc:picChg chg="add del mod">
          <ac:chgData name="Vedran Pavlic" userId="a23d1f52-a5eb-450e-8f33-110387e6eece" providerId="ADAL" clId="{9EF1787C-6B06-423C-BB16-CA83F0A7F71B}" dt="2018-04-23T12:30:19.645" v="803" actId="478"/>
          <ac:picMkLst>
            <pc:docMk/>
            <pc:sldMk cId="786099262" sldId="261"/>
            <ac:picMk id="13" creationId="{16C2595D-CF53-4169-8DAC-28B9766347E2}"/>
          </ac:picMkLst>
        </pc:picChg>
        <pc:picChg chg="add del mod">
          <ac:chgData name="Vedran Pavlic" userId="a23d1f52-a5eb-450e-8f33-110387e6eece" providerId="ADAL" clId="{9EF1787C-6B06-423C-BB16-CA83F0A7F71B}" dt="2018-04-23T12:42:04.001" v="812" actId="478"/>
          <ac:picMkLst>
            <pc:docMk/>
            <pc:sldMk cId="786099262" sldId="261"/>
            <ac:picMk id="14" creationId="{35C99FD6-AB35-4B4D-9B96-255029DD5173}"/>
          </ac:picMkLst>
        </pc:picChg>
        <pc:picChg chg="add del mod">
          <ac:chgData name="Vedran Pavlic" userId="a23d1f52-a5eb-450e-8f33-110387e6eece" providerId="ADAL" clId="{9EF1787C-6B06-423C-BB16-CA83F0A7F71B}" dt="2018-04-23T12:48:35.250" v="835" actId="478"/>
          <ac:picMkLst>
            <pc:docMk/>
            <pc:sldMk cId="786099262" sldId="261"/>
            <ac:picMk id="15" creationId="{C6A79849-8523-49FC-9C1F-96EE81BEE2EF}"/>
          </ac:picMkLst>
        </pc:picChg>
        <pc:picChg chg="add mod">
          <ac:chgData name="Vedran Pavlic" userId="a23d1f52-a5eb-450e-8f33-110387e6eece" providerId="ADAL" clId="{9EF1787C-6B06-423C-BB16-CA83F0A7F71B}" dt="2018-04-30T10:17:08.866" v="19471" actId="1076"/>
          <ac:picMkLst>
            <pc:docMk/>
            <pc:sldMk cId="786099262" sldId="261"/>
            <ac:picMk id="16" creationId="{C0B27D5D-5D06-4455-8FE7-C067D18CB21C}"/>
          </ac:picMkLst>
        </pc:picChg>
        <pc:picChg chg="add del mod">
          <ac:chgData name="Vedran Pavlic" userId="a23d1f52-a5eb-450e-8f33-110387e6eece" providerId="ADAL" clId="{9EF1787C-6B06-423C-BB16-CA83F0A7F71B}" dt="2018-04-23T12:54:28.317" v="853" actId="478"/>
          <ac:picMkLst>
            <pc:docMk/>
            <pc:sldMk cId="786099262" sldId="261"/>
            <ac:picMk id="17" creationId="{F908FFC9-E76C-4776-B63B-437D0945B133}"/>
          </ac:picMkLst>
        </pc:picChg>
        <pc:picChg chg="add del mod">
          <ac:chgData name="Vedran Pavlic" userId="a23d1f52-a5eb-450e-8f33-110387e6eece" providerId="ADAL" clId="{9EF1787C-6B06-423C-BB16-CA83F0A7F71B}" dt="2018-04-23T12:56:44.704" v="859" actId="478"/>
          <ac:picMkLst>
            <pc:docMk/>
            <pc:sldMk cId="786099262" sldId="261"/>
            <ac:picMk id="18" creationId="{842729E9-B92E-4DEB-B912-49DD014908AD}"/>
          </ac:picMkLst>
        </pc:picChg>
        <pc:picChg chg="add del">
          <ac:chgData name="Vedran Pavlic" userId="a23d1f52-a5eb-450e-8f33-110387e6eece" providerId="ADAL" clId="{9EF1787C-6B06-423C-BB16-CA83F0A7F71B}" dt="2018-04-23T12:56:48.296" v="861" actId="478"/>
          <ac:picMkLst>
            <pc:docMk/>
            <pc:sldMk cId="786099262" sldId="261"/>
            <ac:picMk id="19" creationId="{98AC3E84-9511-4FD9-9B2C-5AC64E889454}"/>
          </ac:picMkLst>
        </pc:picChg>
        <pc:picChg chg="add mod">
          <ac:chgData name="Vedran Pavlic" userId="a23d1f52-a5eb-450e-8f33-110387e6eece" providerId="ADAL" clId="{9EF1787C-6B06-423C-BB16-CA83F0A7F71B}" dt="2018-04-30T09:28:54.180" v="19423" actId="1038"/>
          <ac:picMkLst>
            <pc:docMk/>
            <pc:sldMk cId="786099262" sldId="261"/>
            <ac:picMk id="20" creationId="{3C0BDF2D-8F4C-4DDC-BF59-3D4E61232A6F}"/>
          </ac:picMkLst>
        </pc:picChg>
        <pc:picChg chg="add del">
          <ac:chgData name="Vedran Pavlic" userId="a23d1f52-a5eb-450e-8f33-110387e6eece" providerId="ADAL" clId="{9EF1787C-6B06-423C-BB16-CA83F0A7F71B}" dt="2018-04-23T12:57:49.081" v="907" actId="20577"/>
          <ac:picMkLst>
            <pc:docMk/>
            <pc:sldMk cId="786099262" sldId="261"/>
            <ac:picMk id="22" creationId="{5C448A71-C171-4C25-BC3D-63DAB456A61D}"/>
          </ac:picMkLst>
        </pc:picChg>
      </pc:sldChg>
      <pc:sldChg chg="addSp delSp modSp add">
        <pc:chgData name="Vedran Pavlic" userId="a23d1f52-a5eb-450e-8f33-110387e6eece" providerId="ADAL" clId="{9EF1787C-6B06-423C-BB16-CA83F0A7F71B}" dt="2018-04-30T09:29:48" v="19433" actId="1076"/>
        <pc:sldMkLst>
          <pc:docMk/>
          <pc:sldMk cId="378482778" sldId="262"/>
        </pc:sldMkLst>
        <pc:spChg chg="mod">
          <ac:chgData name="Vedran Pavlic" userId="a23d1f52-a5eb-450e-8f33-110387e6eece" providerId="ADAL" clId="{9EF1787C-6B06-423C-BB16-CA83F0A7F71B}" dt="2018-04-23T15:19:35.781" v="950" actId="1076"/>
          <ac:spMkLst>
            <pc:docMk/>
            <pc:sldMk cId="378482778" sldId="262"/>
            <ac:spMk id="2" creationId="{9F49F0D7-2B44-475A-B2BE-98FDE4AA076D}"/>
          </ac:spMkLst>
        </pc:spChg>
        <pc:spChg chg="del">
          <ac:chgData name="Vedran Pavlic" userId="a23d1f52-a5eb-450e-8f33-110387e6eece" providerId="ADAL" clId="{9EF1787C-6B06-423C-BB16-CA83F0A7F71B}" dt="2018-04-23T15:19:38.220" v="951" actId="478"/>
          <ac:spMkLst>
            <pc:docMk/>
            <pc:sldMk cId="378482778" sldId="262"/>
            <ac:spMk id="3" creationId="{A87601DC-C3D6-4DBE-832D-067EFAF35DBD}"/>
          </ac:spMkLst>
        </pc:spChg>
        <pc:picChg chg="add del mod ord">
          <ac:chgData name="Vedran Pavlic" userId="a23d1f52-a5eb-450e-8f33-110387e6eece" providerId="ADAL" clId="{9EF1787C-6B06-423C-BB16-CA83F0A7F71B}" dt="2018-04-23T15:28:24.758" v="991" actId="478"/>
          <ac:picMkLst>
            <pc:docMk/>
            <pc:sldMk cId="378482778" sldId="262"/>
            <ac:picMk id="4" creationId="{DE873108-AE4B-4295-B750-8C8E05DE3EC9}"/>
          </ac:picMkLst>
        </pc:picChg>
        <pc:picChg chg="add del mod">
          <ac:chgData name="Vedran Pavlic" userId="a23d1f52-a5eb-450e-8f33-110387e6eece" providerId="ADAL" clId="{9EF1787C-6B06-423C-BB16-CA83F0A7F71B}" dt="2018-04-23T15:21:22.667" v="961" actId="14100"/>
          <ac:picMkLst>
            <pc:docMk/>
            <pc:sldMk cId="378482778" sldId="262"/>
            <ac:picMk id="5" creationId="{B2CEB2A4-5E34-4C5D-B9A1-1F60E933A8F6}"/>
          </ac:picMkLst>
        </pc:picChg>
        <pc:picChg chg="add del mod">
          <ac:chgData name="Vedran Pavlic" userId="a23d1f52-a5eb-450e-8f33-110387e6eece" providerId="ADAL" clId="{9EF1787C-6B06-423C-BB16-CA83F0A7F71B}" dt="2018-04-23T15:23:42.731" v="969" actId="14100"/>
          <ac:picMkLst>
            <pc:docMk/>
            <pc:sldMk cId="378482778" sldId="262"/>
            <ac:picMk id="6" creationId="{5517E263-6CFE-4764-88EE-4535BDF057FF}"/>
          </ac:picMkLst>
        </pc:picChg>
        <pc:picChg chg="add del mod">
          <ac:chgData name="Vedran Pavlic" userId="a23d1f52-a5eb-450e-8f33-110387e6eece" providerId="ADAL" clId="{9EF1787C-6B06-423C-BB16-CA83F0A7F71B}" dt="2018-04-23T15:26:18.985" v="978" actId="478"/>
          <ac:picMkLst>
            <pc:docMk/>
            <pc:sldMk cId="378482778" sldId="262"/>
            <ac:picMk id="7" creationId="{8DC78689-DCC9-40EC-B754-CAB318CC37E6}"/>
          </ac:picMkLst>
        </pc:picChg>
        <pc:picChg chg="add del">
          <ac:chgData name="Vedran Pavlic" userId="a23d1f52-a5eb-450e-8f33-110387e6eece" providerId="ADAL" clId="{9EF1787C-6B06-423C-BB16-CA83F0A7F71B}" dt="2018-04-23T15:26:41.817" v="980" actId="478"/>
          <ac:picMkLst>
            <pc:docMk/>
            <pc:sldMk cId="378482778" sldId="262"/>
            <ac:picMk id="8" creationId="{BEFBA1B5-0923-461E-AD51-C29950286B71}"/>
          </ac:picMkLst>
        </pc:picChg>
        <pc:picChg chg="add del mod ord">
          <ac:chgData name="Vedran Pavlic" userId="a23d1f52-a5eb-450e-8f33-110387e6eece" providerId="ADAL" clId="{9EF1787C-6B06-423C-BB16-CA83F0A7F71B}" dt="2018-04-23T15:32:46.068" v="1031" actId="14100"/>
          <ac:picMkLst>
            <pc:docMk/>
            <pc:sldMk cId="378482778" sldId="262"/>
            <ac:picMk id="9" creationId="{A73CA8A1-61E5-4FF0-A078-B6FFE1740FFA}"/>
          </ac:picMkLst>
        </pc:picChg>
        <pc:picChg chg="add del mod">
          <ac:chgData name="Vedran Pavlic" userId="a23d1f52-a5eb-450e-8f33-110387e6eece" providerId="ADAL" clId="{9EF1787C-6B06-423C-BB16-CA83F0A7F71B}" dt="2018-04-23T15:32:24.012" v="1006" actId="478"/>
          <ac:picMkLst>
            <pc:docMk/>
            <pc:sldMk cId="378482778" sldId="262"/>
            <ac:picMk id="10" creationId="{C9934B52-C88C-489E-8E9B-6BF004AE9032}"/>
          </ac:picMkLst>
        </pc:picChg>
        <pc:picChg chg="add del mod">
          <ac:chgData name="Vedran Pavlic" userId="a23d1f52-a5eb-450e-8f33-110387e6eece" providerId="ADAL" clId="{9EF1787C-6B06-423C-BB16-CA83F0A7F71B}" dt="2018-04-23T15:36:31.338" v="1042" actId="478"/>
          <ac:picMkLst>
            <pc:docMk/>
            <pc:sldMk cId="378482778" sldId="262"/>
            <ac:picMk id="11" creationId="{2A855906-BA8B-4DDD-B75C-569A7E910980}"/>
          </ac:picMkLst>
        </pc:picChg>
        <pc:picChg chg="add mod ord">
          <ac:chgData name="Vedran Pavlic" userId="a23d1f52-a5eb-450e-8f33-110387e6eece" providerId="ADAL" clId="{9EF1787C-6B06-423C-BB16-CA83F0A7F71B}" dt="2018-04-23T15:39:44.915" v="1063" actId="14100"/>
          <ac:picMkLst>
            <pc:docMk/>
            <pc:sldMk cId="378482778" sldId="262"/>
            <ac:picMk id="12" creationId="{364739C0-78B1-44D9-9AD5-1CD1B85D20C6}"/>
          </ac:picMkLst>
        </pc:picChg>
        <pc:picChg chg="add mod">
          <ac:chgData name="Vedran Pavlic" userId="a23d1f52-a5eb-450e-8f33-110387e6eece" providerId="ADAL" clId="{9EF1787C-6B06-423C-BB16-CA83F0A7F71B}" dt="2018-04-30T09:29:48" v="19433" actId="1076"/>
          <ac:picMkLst>
            <pc:docMk/>
            <pc:sldMk cId="378482778" sldId="262"/>
            <ac:picMk id="13" creationId="{1BA01F7C-173E-4E5E-9227-B60FBC0BECCE}"/>
          </ac:picMkLst>
        </pc:picChg>
      </pc:sldChg>
      <pc:sldChg chg="addSp delSp modSp add">
        <pc:chgData name="Vedran Pavlic" userId="a23d1f52-a5eb-450e-8f33-110387e6eece" providerId="ADAL" clId="{9EF1787C-6B06-423C-BB16-CA83F0A7F71B}" dt="2018-04-30T10:16:32.416" v="19468" actId="1036"/>
        <pc:sldMkLst>
          <pc:docMk/>
          <pc:sldMk cId="893921227" sldId="263"/>
        </pc:sldMkLst>
        <pc:spChg chg="mod">
          <ac:chgData name="Vedran Pavlic" userId="a23d1f52-a5eb-450e-8f33-110387e6eece" providerId="ADAL" clId="{9EF1787C-6B06-423C-BB16-CA83F0A7F71B}" dt="2018-04-24T07:53:12.784" v="1698" actId="20577"/>
          <ac:spMkLst>
            <pc:docMk/>
            <pc:sldMk cId="893921227" sldId="263"/>
            <ac:spMk id="2" creationId="{25809AF4-E479-41A1-BA6D-71B5B7846A4C}"/>
          </ac:spMkLst>
        </pc:spChg>
        <pc:spChg chg="mod">
          <ac:chgData name="Vedran Pavlic" userId="a23d1f52-a5eb-450e-8f33-110387e6eece" providerId="ADAL" clId="{9EF1787C-6B06-423C-BB16-CA83F0A7F71B}" dt="2018-04-30T10:16:32.416" v="19468" actId="1036"/>
          <ac:spMkLst>
            <pc:docMk/>
            <pc:sldMk cId="893921227" sldId="263"/>
            <ac:spMk id="3" creationId="{1AE92092-8248-42EC-B8C7-881A0A5402EA}"/>
          </ac:spMkLst>
        </pc:spChg>
        <pc:spChg chg="add mod">
          <ac:chgData name="Vedran Pavlic" userId="a23d1f52-a5eb-450e-8f33-110387e6eece" providerId="ADAL" clId="{9EF1787C-6B06-423C-BB16-CA83F0A7F71B}" dt="2018-04-24T07:50:57.189" v="1675" actId="1036"/>
          <ac:spMkLst>
            <pc:docMk/>
            <pc:sldMk cId="893921227" sldId="263"/>
            <ac:spMk id="4" creationId="{7AF53F73-DCF7-4CF4-B963-07CD2907608E}"/>
          </ac:spMkLst>
        </pc:spChg>
        <pc:picChg chg="add del mod">
          <ac:chgData name="Vedran Pavlic" userId="a23d1f52-a5eb-450e-8f33-110387e6eece" providerId="ADAL" clId="{9EF1787C-6B06-423C-BB16-CA83F0A7F71B}" dt="2018-04-24T07:52:39.756" v="1679" actId="478"/>
          <ac:picMkLst>
            <pc:docMk/>
            <pc:sldMk cId="893921227" sldId="263"/>
            <ac:picMk id="5" creationId="{F7F1A25F-DEB6-422B-8D0B-BE66E737EDF2}"/>
          </ac:picMkLst>
        </pc:picChg>
        <pc:picChg chg="add mod">
          <ac:chgData name="Vedran Pavlic" userId="a23d1f52-a5eb-450e-8f33-110387e6eece" providerId="ADAL" clId="{9EF1787C-6B06-423C-BB16-CA83F0A7F71B}" dt="2018-04-24T07:52:51.426" v="1685" actId="1076"/>
          <ac:picMkLst>
            <pc:docMk/>
            <pc:sldMk cId="893921227" sldId="263"/>
            <ac:picMk id="6" creationId="{8B058E48-D8CC-4C12-9ECD-B6CC87DC5BC8}"/>
          </ac:picMkLst>
        </pc:picChg>
      </pc:sldChg>
      <pc:sldChg chg="addSp delSp modSp add">
        <pc:chgData name="Vedran Pavlic" userId="a23d1f52-a5eb-450e-8f33-110387e6eece" providerId="ADAL" clId="{9EF1787C-6B06-423C-BB16-CA83F0A7F71B}" dt="2018-04-30T10:18:20.014" v="19478" actId="403"/>
        <pc:sldMkLst>
          <pc:docMk/>
          <pc:sldMk cId="3981789459" sldId="264"/>
        </pc:sldMkLst>
        <pc:spChg chg="mod">
          <ac:chgData name="Vedran Pavlic" userId="a23d1f52-a5eb-450e-8f33-110387e6eece" providerId="ADAL" clId="{9EF1787C-6B06-423C-BB16-CA83F0A7F71B}" dt="2018-04-24T07:55:09.013" v="1733" actId="20577"/>
          <ac:spMkLst>
            <pc:docMk/>
            <pc:sldMk cId="3981789459" sldId="264"/>
            <ac:spMk id="2" creationId="{F22D95E6-FEBA-480C-9A4D-D839CED2CB48}"/>
          </ac:spMkLst>
        </pc:spChg>
        <pc:spChg chg="mod">
          <ac:chgData name="Vedran Pavlic" userId="a23d1f52-a5eb-450e-8f33-110387e6eece" providerId="ADAL" clId="{9EF1787C-6B06-423C-BB16-CA83F0A7F71B}" dt="2018-04-30T10:18:20.014" v="19478" actId="403"/>
          <ac:spMkLst>
            <pc:docMk/>
            <pc:sldMk cId="3981789459" sldId="264"/>
            <ac:spMk id="3" creationId="{8E1C96BF-B0AC-4A4B-BCEB-4EF5EBD1A328}"/>
          </ac:spMkLst>
        </pc:spChg>
        <pc:spChg chg="add del">
          <ac:chgData name="Vedran Pavlic" userId="a23d1f52-a5eb-450e-8f33-110387e6eece" providerId="ADAL" clId="{9EF1787C-6B06-423C-BB16-CA83F0A7F71B}" dt="2018-04-24T08:00:20.332" v="1828" actId="12"/>
          <ac:spMkLst>
            <pc:docMk/>
            <pc:sldMk cId="3981789459" sldId="264"/>
            <ac:spMk id="4" creationId="{7942202B-DF22-4AF8-9902-5249C28053E3}"/>
          </ac:spMkLst>
        </pc:spChg>
        <pc:spChg chg="add del">
          <ac:chgData name="Vedran Pavlic" userId="a23d1f52-a5eb-450e-8f33-110387e6eece" providerId="ADAL" clId="{9EF1787C-6B06-423C-BB16-CA83F0A7F71B}" dt="2018-04-24T08:00:19.927" v="1827" actId="12"/>
          <ac:spMkLst>
            <pc:docMk/>
            <pc:sldMk cId="3981789459" sldId="264"/>
            <ac:spMk id="5" creationId="{E38DC057-84C6-4964-B470-28B692CF200F}"/>
          </ac:spMkLst>
        </pc:spChg>
        <pc:spChg chg="add del">
          <ac:chgData name="Vedran Pavlic" userId="a23d1f52-a5eb-450e-8f33-110387e6eece" providerId="ADAL" clId="{9EF1787C-6B06-423C-BB16-CA83F0A7F71B}" dt="2018-04-24T08:00:25.551" v="1830" actId="12"/>
          <ac:spMkLst>
            <pc:docMk/>
            <pc:sldMk cId="3981789459" sldId="264"/>
            <ac:spMk id="6" creationId="{0DA15AA1-BAA7-45FB-A32C-83DB4181CF8C}"/>
          </ac:spMkLst>
        </pc:spChg>
        <pc:spChg chg="add del">
          <ac:chgData name="Vedran Pavlic" userId="a23d1f52-a5eb-450e-8f33-110387e6eece" providerId="ADAL" clId="{9EF1787C-6B06-423C-BB16-CA83F0A7F71B}" dt="2018-04-24T08:00:33.455" v="1832" actId="12"/>
          <ac:spMkLst>
            <pc:docMk/>
            <pc:sldMk cId="3981789459" sldId="264"/>
            <ac:spMk id="7" creationId="{BACCD901-8D3B-475D-8350-834154FB6DCA}"/>
          </ac:spMkLst>
        </pc:spChg>
        <pc:spChg chg="add del">
          <ac:chgData name="Vedran Pavlic" userId="a23d1f52-a5eb-450e-8f33-110387e6eece" providerId="ADAL" clId="{9EF1787C-6B06-423C-BB16-CA83F0A7F71B}" dt="2018-04-24T08:00:38.190" v="1834" actId="12"/>
          <ac:spMkLst>
            <pc:docMk/>
            <pc:sldMk cId="3981789459" sldId="264"/>
            <ac:spMk id="8" creationId="{8383B831-2341-4DE5-AE54-43F5A899D9DB}"/>
          </ac:spMkLst>
        </pc:spChg>
        <pc:spChg chg="add del">
          <ac:chgData name="Vedran Pavlic" userId="a23d1f52-a5eb-450e-8f33-110387e6eece" providerId="ADAL" clId="{9EF1787C-6B06-423C-BB16-CA83F0A7F71B}" dt="2018-04-24T08:01:43.861" v="1840" actId="12"/>
          <ac:spMkLst>
            <pc:docMk/>
            <pc:sldMk cId="3981789459" sldId="264"/>
            <ac:spMk id="9" creationId="{18E266BF-2D8A-4BC2-9868-913D01933D4A}"/>
          </ac:spMkLst>
        </pc:spChg>
      </pc:sldChg>
      <pc:sldChg chg="addSp delSp modSp add">
        <pc:chgData name="Vedran Pavlic" userId="a23d1f52-a5eb-450e-8f33-110387e6eece" providerId="ADAL" clId="{9EF1787C-6B06-423C-BB16-CA83F0A7F71B}" dt="2018-04-24T08:15:00.643" v="2058" actId="1076"/>
        <pc:sldMkLst>
          <pc:docMk/>
          <pc:sldMk cId="3676744466" sldId="265"/>
        </pc:sldMkLst>
        <pc:spChg chg="mod">
          <ac:chgData name="Vedran Pavlic" userId="a23d1f52-a5eb-450e-8f33-110387e6eece" providerId="ADAL" clId="{9EF1787C-6B06-423C-BB16-CA83F0A7F71B}" dt="2018-04-24T08:11:30.612" v="2048" actId="14100"/>
          <ac:spMkLst>
            <pc:docMk/>
            <pc:sldMk cId="3676744466" sldId="265"/>
            <ac:spMk id="2" creationId="{2EF772D3-3BFB-4B14-A069-CDFEF08610A1}"/>
          </ac:spMkLst>
        </pc:spChg>
        <pc:spChg chg="del">
          <ac:chgData name="Vedran Pavlic" userId="a23d1f52-a5eb-450e-8f33-110387e6eece" providerId="ADAL" clId="{9EF1787C-6B06-423C-BB16-CA83F0A7F71B}" dt="2018-04-24T08:10:46.842" v="1989" actId="478"/>
          <ac:spMkLst>
            <pc:docMk/>
            <pc:sldMk cId="3676744466" sldId="265"/>
            <ac:spMk id="3" creationId="{91EBF410-9195-4A08-AB02-26A3E752F77E}"/>
          </ac:spMkLst>
        </pc:spChg>
        <pc:picChg chg="add del mod">
          <ac:chgData name="Vedran Pavlic" userId="a23d1f52-a5eb-450e-8f33-110387e6eece" providerId="ADAL" clId="{9EF1787C-6B06-423C-BB16-CA83F0A7F71B}" dt="2018-04-24T08:12:18.242" v="2049" actId="478"/>
          <ac:picMkLst>
            <pc:docMk/>
            <pc:sldMk cId="3676744466" sldId="265"/>
            <ac:picMk id="4" creationId="{BF803672-AC79-4CEA-BFCD-CBED52FFAE16}"/>
          </ac:picMkLst>
        </pc:picChg>
        <pc:picChg chg="add del mod">
          <ac:chgData name="Vedran Pavlic" userId="a23d1f52-a5eb-450e-8f33-110387e6eece" providerId="ADAL" clId="{9EF1787C-6B06-423C-BB16-CA83F0A7F71B}" dt="2018-04-24T08:14:56.730" v="2056" actId="478"/>
          <ac:picMkLst>
            <pc:docMk/>
            <pc:sldMk cId="3676744466" sldId="265"/>
            <ac:picMk id="5" creationId="{2FE37957-E262-4BF6-82DA-5BD54456B756}"/>
          </ac:picMkLst>
        </pc:picChg>
        <pc:picChg chg="add mod">
          <ac:chgData name="Vedran Pavlic" userId="a23d1f52-a5eb-450e-8f33-110387e6eece" providerId="ADAL" clId="{9EF1787C-6B06-423C-BB16-CA83F0A7F71B}" dt="2018-04-24T08:15:00.643" v="2058" actId="1076"/>
          <ac:picMkLst>
            <pc:docMk/>
            <pc:sldMk cId="3676744466" sldId="265"/>
            <ac:picMk id="6" creationId="{3E81D61F-E24A-4CAC-A55F-FA8EA3FB4E1C}"/>
          </ac:picMkLst>
        </pc:picChg>
      </pc:sldChg>
      <pc:sldChg chg="addSp delSp modSp add">
        <pc:chgData name="Vedran Pavlic" userId="a23d1f52-a5eb-450e-8f33-110387e6eece" providerId="ADAL" clId="{9EF1787C-6B06-423C-BB16-CA83F0A7F71B}" dt="2018-04-30T10:18:36.894" v="19480" actId="1076"/>
        <pc:sldMkLst>
          <pc:docMk/>
          <pc:sldMk cId="1632769800" sldId="266"/>
        </pc:sldMkLst>
        <pc:spChg chg="mod">
          <ac:chgData name="Vedran Pavlic" userId="a23d1f52-a5eb-450e-8f33-110387e6eece" providerId="ADAL" clId="{9EF1787C-6B06-423C-BB16-CA83F0A7F71B}" dt="2018-04-24T08:22:04" v="2084" actId="20577"/>
          <ac:spMkLst>
            <pc:docMk/>
            <pc:sldMk cId="1632769800" sldId="266"/>
            <ac:spMk id="2" creationId="{84D7BEBF-3C4C-49DB-B6BA-1B7BE0989EB3}"/>
          </ac:spMkLst>
        </pc:spChg>
        <pc:spChg chg="del">
          <ac:chgData name="Vedran Pavlic" userId="a23d1f52-a5eb-450e-8f33-110387e6eece" providerId="ADAL" clId="{9EF1787C-6B06-423C-BB16-CA83F0A7F71B}" dt="2018-04-24T08:22:07.258" v="2085" actId="478"/>
          <ac:spMkLst>
            <pc:docMk/>
            <pc:sldMk cId="1632769800" sldId="266"/>
            <ac:spMk id="3" creationId="{4E9A28E8-3716-4721-A1F0-633829DECF51}"/>
          </ac:spMkLst>
        </pc:spChg>
        <pc:picChg chg="add mod">
          <ac:chgData name="Vedran Pavlic" userId="a23d1f52-a5eb-450e-8f33-110387e6eece" providerId="ADAL" clId="{9EF1787C-6B06-423C-BB16-CA83F0A7F71B}" dt="2018-04-30T10:18:36.894" v="19480" actId="1076"/>
          <ac:picMkLst>
            <pc:docMk/>
            <pc:sldMk cId="1632769800" sldId="266"/>
            <ac:picMk id="4" creationId="{D516C525-4764-46F0-9979-F6A556582318}"/>
          </ac:picMkLst>
        </pc:picChg>
      </pc:sldChg>
      <pc:sldChg chg="addSp modSp add">
        <pc:chgData name="Vedran Pavlic" userId="a23d1f52-a5eb-450e-8f33-110387e6eece" providerId="ADAL" clId="{9EF1787C-6B06-423C-BB16-CA83F0A7F71B}" dt="2018-04-30T10:19:17.457" v="19488" actId="14734"/>
        <pc:sldMkLst>
          <pc:docMk/>
          <pc:sldMk cId="2461188293" sldId="267"/>
        </pc:sldMkLst>
        <pc:spChg chg="mod">
          <ac:chgData name="Vedran Pavlic" userId="a23d1f52-a5eb-450e-8f33-110387e6eece" providerId="ADAL" clId="{9EF1787C-6B06-423C-BB16-CA83F0A7F71B}" dt="2018-04-24T08:40:46.897" v="2259" actId="1076"/>
          <ac:spMkLst>
            <pc:docMk/>
            <pc:sldMk cId="2461188293" sldId="267"/>
            <ac:spMk id="2" creationId="{07FCA29E-42FE-4D1D-BC75-B686953BE1DF}"/>
          </ac:spMkLst>
        </pc:spChg>
        <pc:spChg chg="mod">
          <ac:chgData name="Vedran Pavlic" userId="a23d1f52-a5eb-450e-8f33-110387e6eece" providerId="ADAL" clId="{9EF1787C-6B06-423C-BB16-CA83F0A7F71B}" dt="2018-04-30T10:18:50.739" v="19481" actId="404"/>
          <ac:spMkLst>
            <pc:docMk/>
            <pc:sldMk cId="2461188293" sldId="267"/>
            <ac:spMk id="3" creationId="{9E48EEC2-CA86-4604-AD45-F6AFCDE8A7E2}"/>
          </ac:spMkLst>
        </pc:spChg>
        <pc:spChg chg="add mod">
          <ac:chgData name="Vedran Pavlic" userId="a23d1f52-a5eb-450e-8f33-110387e6eece" providerId="ADAL" clId="{9EF1787C-6B06-423C-BB16-CA83F0A7F71B}" dt="2018-04-30T10:19:07.794" v="19487" actId="1076"/>
          <ac:spMkLst>
            <pc:docMk/>
            <pc:sldMk cId="2461188293" sldId="267"/>
            <ac:spMk id="5" creationId="{558DD5A3-681D-4D13-A84F-A2DF5FCF7634}"/>
          </ac:spMkLst>
        </pc:spChg>
        <pc:graphicFrameChg chg="add mod modGraphic">
          <ac:chgData name="Vedran Pavlic" userId="a23d1f52-a5eb-450e-8f33-110387e6eece" providerId="ADAL" clId="{9EF1787C-6B06-423C-BB16-CA83F0A7F71B}" dt="2018-04-30T10:19:17.457" v="19488" actId="14734"/>
          <ac:graphicFrameMkLst>
            <pc:docMk/>
            <pc:sldMk cId="2461188293" sldId="267"/>
            <ac:graphicFrameMk id="4" creationId="{F530D849-CF7D-44A0-917A-CF68DFC08B0D}"/>
          </ac:graphicFrameMkLst>
        </pc:graphicFrameChg>
      </pc:sldChg>
      <pc:sldChg chg="addSp delSp modSp add">
        <pc:chgData name="Vedran Pavlic" userId="a23d1f52-a5eb-450e-8f33-110387e6eece" providerId="ADAL" clId="{9EF1787C-6B06-423C-BB16-CA83F0A7F71B}" dt="2018-04-30T10:19:43.508" v="19490" actId="14100"/>
        <pc:sldMkLst>
          <pc:docMk/>
          <pc:sldMk cId="3847259238" sldId="268"/>
        </pc:sldMkLst>
        <pc:spChg chg="mod">
          <ac:chgData name="Vedran Pavlic" userId="a23d1f52-a5eb-450e-8f33-110387e6eece" providerId="ADAL" clId="{9EF1787C-6B06-423C-BB16-CA83F0A7F71B}" dt="2018-04-24T08:42:55.953" v="2267" actId="1076"/>
          <ac:spMkLst>
            <pc:docMk/>
            <pc:sldMk cId="3847259238" sldId="268"/>
            <ac:spMk id="2" creationId="{66884F95-33CF-4734-B03D-1A2CD06F8236}"/>
          </ac:spMkLst>
        </pc:spChg>
        <pc:spChg chg="add del mod">
          <ac:chgData name="Vedran Pavlic" userId="a23d1f52-a5eb-450e-8f33-110387e6eece" providerId="ADAL" clId="{9EF1787C-6B06-423C-BB16-CA83F0A7F71B}" dt="2018-04-24T12:46:49.188" v="2410" actId="20577"/>
          <ac:spMkLst>
            <pc:docMk/>
            <pc:sldMk cId="3847259238" sldId="268"/>
            <ac:spMk id="3" creationId="{743F1505-C40F-40F4-B844-B1F79CDD69CF}"/>
          </ac:spMkLst>
        </pc:spChg>
        <pc:spChg chg="del">
          <ac:chgData name="Vedran Pavlic" userId="a23d1f52-a5eb-450e-8f33-110387e6eece" providerId="ADAL" clId="{9EF1787C-6B06-423C-BB16-CA83F0A7F71B}" dt="2018-04-24T08:43:44.272" v="2268" actId="478"/>
          <ac:spMkLst>
            <pc:docMk/>
            <pc:sldMk cId="3847259238" sldId="268"/>
            <ac:spMk id="3" creationId="{ACF1F61F-B06C-491F-9562-A996FC1F97DA}"/>
          </ac:spMkLst>
        </pc:spChg>
        <pc:spChg chg="add mod">
          <ac:chgData name="Vedran Pavlic" userId="a23d1f52-a5eb-450e-8f33-110387e6eece" providerId="ADAL" clId="{9EF1787C-6B06-423C-BB16-CA83F0A7F71B}" dt="2018-04-24T12:34:05.536" v="2407" actId="1035"/>
          <ac:spMkLst>
            <pc:docMk/>
            <pc:sldMk cId="3847259238" sldId="268"/>
            <ac:spMk id="7" creationId="{CA03D84F-9B36-4C50-A7F4-B59DF0F7BB9F}"/>
          </ac:spMkLst>
        </pc:spChg>
        <pc:spChg chg="add del mod">
          <ac:chgData name="Vedran Pavlic" userId="a23d1f52-a5eb-450e-8f33-110387e6eece" providerId="ADAL" clId="{9EF1787C-6B06-423C-BB16-CA83F0A7F71B}" dt="2018-04-24T12:47:07.179" v="2417" actId="478"/>
          <ac:spMkLst>
            <pc:docMk/>
            <pc:sldMk cId="3847259238" sldId="268"/>
            <ac:spMk id="8" creationId="{C8753411-339C-40F3-8231-876EFF702717}"/>
          </ac:spMkLst>
        </pc:spChg>
        <pc:spChg chg="add del">
          <ac:chgData name="Vedran Pavlic" userId="a23d1f52-a5eb-450e-8f33-110387e6eece" providerId="ADAL" clId="{9EF1787C-6B06-423C-BB16-CA83F0A7F71B}" dt="2018-04-24T12:52:05.059" v="2430" actId="478"/>
          <ac:spMkLst>
            <pc:docMk/>
            <pc:sldMk cId="3847259238" sldId="268"/>
            <ac:spMk id="9" creationId="{599C526D-3154-4704-8EB6-4E0D5D46E88C}"/>
          </ac:spMkLst>
        </pc:spChg>
        <pc:spChg chg="add del">
          <ac:chgData name="Vedran Pavlic" userId="a23d1f52-a5eb-450e-8f33-110387e6eece" providerId="ADAL" clId="{9EF1787C-6B06-423C-BB16-CA83F0A7F71B}" dt="2018-04-24T12:47:04.540" v="2416" actId="20577"/>
          <ac:spMkLst>
            <pc:docMk/>
            <pc:sldMk cId="3847259238" sldId="268"/>
            <ac:spMk id="10" creationId="{DC48CB33-2848-40E6-BC56-410E76F2D638}"/>
          </ac:spMkLst>
        </pc:spChg>
        <pc:spChg chg="add del">
          <ac:chgData name="Vedran Pavlic" userId="a23d1f52-a5eb-450e-8f33-110387e6eece" providerId="ADAL" clId="{9EF1787C-6B06-423C-BB16-CA83F0A7F71B}" dt="2018-04-24T12:47:04.270" v="2415" actId="20577"/>
          <ac:spMkLst>
            <pc:docMk/>
            <pc:sldMk cId="3847259238" sldId="268"/>
            <ac:spMk id="11" creationId="{4D2FFE5A-B013-4F29-9407-ABCF98257452}"/>
          </ac:spMkLst>
        </pc:spChg>
        <pc:spChg chg="add del mod">
          <ac:chgData name="Vedran Pavlic" userId="a23d1f52-a5eb-450e-8f33-110387e6eece" providerId="ADAL" clId="{9EF1787C-6B06-423C-BB16-CA83F0A7F71B}" dt="2018-04-24T12:52:09.758" v="2432" actId="478"/>
          <ac:spMkLst>
            <pc:docMk/>
            <pc:sldMk cId="3847259238" sldId="268"/>
            <ac:spMk id="12" creationId="{29D3952B-1C56-42B5-9CC4-4B10D87342D3}"/>
          </ac:spMkLst>
        </pc:spChg>
        <pc:spChg chg="add del">
          <ac:chgData name="Vedran Pavlic" userId="a23d1f52-a5eb-450e-8f33-110387e6eece" providerId="ADAL" clId="{9EF1787C-6B06-423C-BB16-CA83F0A7F71B}" dt="2018-04-24T12:51:57.372" v="2424" actId="20577"/>
          <ac:spMkLst>
            <pc:docMk/>
            <pc:sldMk cId="3847259238" sldId="268"/>
            <ac:spMk id="13" creationId="{3CA54F15-9E69-4136-BBED-EDF1ADEE8B5A}"/>
          </ac:spMkLst>
        </pc:spChg>
        <pc:spChg chg="add mod">
          <ac:chgData name="Vedran Pavlic" userId="a23d1f52-a5eb-450e-8f33-110387e6eece" providerId="ADAL" clId="{9EF1787C-6B06-423C-BB16-CA83F0A7F71B}" dt="2018-04-30T10:19:43.508" v="19490" actId="14100"/>
          <ac:spMkLst>
            <pc:docMk/>
            <pc:sldMk cId="3847259238" sldId="268"/>
            <ac:spMk id="14" creationId="{D7FE3B8D-6ABD-4111-936C-F10A282ED255}"/>
          </ac:spMkLst>
        </pc:spChg>
        <pc:picChg chg="add mod">
          <ac:chgData name="Vedran Pavlic" userId="a23d1f52-a5eb-450e-8f33-110387e6eece" providerId="ADAL" clId="{9EF1787C-6B06-423C-BB16-CA83F0A7F71B}" dt="2018-04-24T12:33:45.665" v="2406" actId="1076"/>
          <ac:picMkLst>
            <pc:docMk/>
            <pc:sldMk cId="3847259238" sldId="268"/>
            <ac:picMk id="4" creationId="{B443E40D-C85E-4A54-8846-85CCDA2B3899}"/>
          </ac:picMkLst>
        </pc:picChg>
        <pc:picChg chg="add mod">
          <ac:chgData name="Vedran Pavlic" userId="a23d1f52-a5eb-450e-8f33-110387e6eece" providerId="ADAL" clId="{9EF1787C-6B06-423C-BB16-CA83F0A7F71B}" dt="2018-04-24T13:00:28.872" v="2443" actId="1076"/>
          <ac:picMkLst>
            <pc:docMk/>
            <pc:sldMk cId="3847259238" sldId="268"/>
            <ac:picMk id="5" creationId="{8EBB5B31-5E7B-4FC5-AF15-187FD51AA2D8}"/>
          </ac:picMkLst>
        </pc:picChg>
        <pc:cxnChg chg="add mod">
          <ac:chgData name="Vedran Pavlic" userId="a23d1f52-a5eb-450e-8f33-110387e6eece" providerId="ADAL" clId="{9EF1787C-6B06-423C-BB16-CA83F0A7F71B}" dt="2018-04-24T12:34:05.536" v="2407" actId="1035"/>
          <ac:cxnSpMkLst>
            <pc:docMk/>
            <pc:sldMk cId="3847259238" sldId="268"/>
            <ac:cxnSpMk id="6" creationId="{A569D78E-7ABE-43C5-B899-B4FE7EEB4914}"/>
          </ac:cxnSpMkLst>
        </pc:cxnChg>
      </pc:sldChg>
      <pc:sldChg chg="addSp delSp modSp add">
        <pc:chgData name="Vedran Pavlic" userId="a23d1f52-a5eb-450e-8f33-110387e6eece" providerId="ADAL" clId="{9EF1787C-6B06-423C-BB16-CA83F0A7F71B}" dt="2018-04-30T09:30:52.764" v="19437" actId="14100"/>
        <pc:sldMkLst>
          <pc:docMk/>
          <pc:sldMk cId="3088851087" sldId="269"/>
        </pc:sldMkLst>
        <pc:spChg chg="mod">
          <ac:chgData name="Vedran Pavlic" userId="a23d1f52-a5eb-450e-8f33-110387e6eece" providerId="ADAL" clId="{9EF1787C-6B06-423C-BB16-CA83F0A7F71B}" dt="2018-04-24T09:06:47.830" v="2355" actId="1076"/>
          <ac:spMkLst>
            <pc:docMk/>
            <pc:sldMk cId="3088851087" sldId="269"/>
            <ac:spMk id="2" creationId="{27B0C826-8BEF-4746-A687-87C555426738}"/>
          </ac:spMkLst>
        </pc:spChg>
        <pc:spChg chg="del">
          <ac:chgData name="Vedran Pavlic" userId="a23d1f52-a5eb-450e-8f33-110387e6eece" providerId="ADAL" clId="{9EF1787C-6B06-423C-BB16-CA83F0A7F71B}" dt="2018-04-24T09:06:49.899" v="2356" actId="478"/>
          <ac:spMkLst>
            <pc:docMk/>
            <pc:sldMk cId="3088851087" sldId="269"/>
            <ac:spMk id="3" creationId="{63D96ED8-B41A-41E2-97CA-681602696E1C}"/>
          </ac:spMkLst>
        </pc:spChg>
        <pc:picChg chg="add mod">
          <ac:chgData name="Vedran Pavlic" userId="a23d1f52-a5eb-450e-8f33-110387e6eece" providerId="ADAL" clId="{9EF1787C-6B06-423C-BB16-CA83F0A7F71B}" dt="2018-04-30T09:30:48.292" v="19436" actId="14100"/>
          <ac:picMkLst>
            <pc:docMk/>
            <pc:sldMk cId="3088851087" sldId="269"/>
            <ac:picMk id="4" creationId="{292A0917-BD98-43DD-9295-5657E66B87D2}"/>
          </ac:picMkLst>
        </pc:picChg>
        <pc:picChg chg="add mod">
          <ac:chgData name="Vedran Pavlic" userId="a23d1f52-a5eb-450e-8f33-110387e6eece" providerId="ADAL" clId="{9EF1787C-6B06-423C-BB16-CA83F0A7F71B}" dt="2018-04-24T09:08:29.778" v="2365" actId="1076"/>
          <ac:picMkLst>
            <pc:docMk/>
            <pc:sldMk cId="3088851087" sldId="269"/>
            <ac:picMk id="5" creationId="{6FF6389D-F523-466C-99C3-D410B0CDCDE3}"/>
          </ac:picMkLst>
        </pc:picChg>
        <pc:picChg chg="add del mod">
          <ac:chgData name="Vedran Pavlic" userId="a23d1f52-a5eb-450e-8f33-110387e6eece" providerId="ADAL" clId="{9EF1787C-6B06-423C-BB16-CA83F0A7F71B}" dt="2018-04-24T09:16:36.496" v="2382" actId="478"/>
          <ac:picMkLst>
            <pc:docMk/>
            <pc:sldMk cId="3088851087" sldId="269"/>
            <ac:picMk id="7" creationId="{C94AB620-F47D-4488-A566-3AFF5396D299}"/>
          </ac:picMkLst>
        </pc:picChg>
        <pc:picChg chg="add mod">
          <ac:chgData name="Vedran Pavlic" userId="a23d1f52-a5eb-450e-8f33-110387e6eece" providerId="ADAL" clId="{9EF1787C-6B06-423C-BB16-CA83F0A7F71B}" dt="2018-04-30T09:30:52.764" v="19437" actId="14100"/>
          <ac:picMkLst>
            <pc:docMk/>
            <pc:sldMk cId="3088851087" sldId="269"/>
            <ac:picMk id="9" creationId="{B7363B8E-2188-42BF-BF51-1BAC1DC1E80B}"/>
          </ac:picMkLst>
        </pc:picChg>
      </pc:sldChg>
      <pc:sldChg chg="addSp delSp modSp add">
        <pc:chgData name="Vedran Pavlic" userId="a23d1f52-a5eb-450e-8f33-110387e6eece" providerId="ADAL" clId="{9EF1787C-6B06-423C-BB16-CA83F0A7F71B}" dt="2018-04-30T09:31:06.033" v="19438" actId="14100"/>
        <pc:sldMkLst>
          <pc:docMk/>
          <pc:sldMk cId="435597893" sldId="270"/>
        </pc:sldMkLst>
        <pc:spChg chg="del">
          <ac:chgData name="Vedran Pavlic" userId="a23d1f52-a5eb-450e-8f33-110387e6eece" providerId="ADAL" clId="{9EF1787C-6B06-423C-BB16-CA83F0A7F71B}" dt="2018-04-24T09:23:23.742" v="2399" actId="478"/>
          <ac:spMkLst>
            <pc:docMk/>
            <pc:sldMk cId="435597893" sldId="270"/>
            <ac:spMk id="2" creationId="{918DFD93-6EE0-4144-8876-09909BB8273D}"/>
          </ac:spMkLst>
        </pc:spChg>
        <pc:spChg chg="del">
          <ac:chgData name="Vedran Pavlic" userId="a23d1f52-a5eb-450e-8f33-110387e6eece" providerId="ADAL" clId="{9EF1787C-6B06-423C-BB16-CA83F0A7F71B}" dt="2018-04-24T09:23:22.602" v="2398" actId="478"/>
          <ac:spMkLst>
            <pc:docMk/>
            <pc:sldMk cId="435597893" sldId="270"/>
            <ac:spMk id="3" creationId="{30CABA18-D8C9-4AAB-8B00-8B1B19C85938}"/>
          </ac:spMkLst>
        </pc:spChg>
        <pc:picChg chg="add mod">
          <ac:chgData name="Vedran Pavlic" userId="a23d1f52-a5eb-450e-8f33-110387e6eece" providerId="ADAL" clId="{9EF1787C-6B06-423C-BB16-CA83F0A7F71B}" dt="2018-04-30T09:31:06.033" v="19438" actId="14100"/>
          <ac:picMkLst>
            <pc:docMk/>
            <pc:sldMk cId="435597893" sldId="270"/>
            <ac:picMk id="5" creationId="{5CE74F43-4D86-4C8A-A592-639634125DD5}"/>
          </ac:picMkLst>
        </pc:picChg>
      </pc:sldChg>
      <pc:sldChg chg="addSp delSp modSp add">
        <pc:chgData name="Vedran Pavlic" userId="a23d1f52-a5eb-450e-8f33-110387e6eece" providerId="ADAL" clId="{9EF1787C-6B06-423C-BB16-CA83F0A7F71B}" dt="2018-04-30T10:20:06.970" v="19493" actId="14100"/>
        <pc:sldMkLst>
          <pc:docMk/>
          <pc:sldMk cId="836990180" sldId="271"/>
        </pc:sldMkLst>
        <pc:spChg chg="mod">
          <ac:chgData name="Vedran Pavlic" userId="a23d1f52-a5eb-450e-8f33-110387e6eece" providerId="ADAL" clId="{9EF1787C-6B06-423C-BB16-CA83F0A7F71B}" dt="2018-04-24T13:22:06.708" v="2480" actId="20577"/>
          <ac:spMkLst>
            <pc:docMk/>
            <pc:sldMk cId="836990180" sldId="271"/>
            <ac:spMk id="2" creationId="{6CA5AE27-7AB1-46BA-8171-9DE8ED554DD3}"/>
          </ac:spMkLst>
        </pc:spChg>
        <pc:spChg chg="del">
          <ac:chgData name="Vedran Pavlic" userId="a23d1f52-a5eb-450e-8f33-110387e6eece" providerId="ADAL" clId="{9EF1787C-6B06-423C-BB16-CA83F0A7F71B}" dt="2018-04-24T13:22:09.835" v="2481" actId="478"/>
          <ac:spMkLst>
            <pc:docMk/>
            <pc:sldMk cId="836990180" sldId="271"/>
            <ac:spMk id="3" creationId="{097A43D6-3E1C-4C1C-B399-2B775E8EA76B}"/>
          </ac:spMkLst>
        </pc:spChg>
        <pc:graphicFrameChg chg="add mod modGraphic">
          <ac:chgData name="Vedran Pavlic" userId="a23d1f52-a5eb-450e-8f33-110387e6eece" providerId="ADAL" clId="{9EF1787C-6B06-423C-BB16-CA83F0A7F71B}" dt="2018-04-30T10:20:06.970" v="19493" actId="14100"/>
          <ac:graphicFrameMkLst>
            <pc:docMk/>
            <pc:sldMk cId="836990180" sldId="271"/>
            <ac:graphicFrameMk id="4" creationId="{3976B2E5-AA45-4780-84CF-DB1416E45921}"/>
          </ac:graphicFrameMkLst>
        </pc:graphicFrameChg>
      </pc:sldChg>
      <pc:sldChg chg="addSp delSp modSp add">
        <pc:chgData name="Vedran Pavlic" userId="a23d1f52-a5eb-450e-8f33-110387e6eece" providerId="ADAL" clId="{9EF1787C-6B06-423C-BB16-CA83F0A7F71B}" dt="2018-04-25T08:33:09.156" v="3807" actId="1036"/>
        <pc:sldMkLst>
          <pc:docMk/>
          <pc:sldMk cId="3861680998" sldId="272"/>
        </pc:sldMkLst>
        <pc:spChg chg="mod">
          <ac:chgData name="Vedran Pavlic" userId="a23d1f52-a5eb-450e-8f33-110387e6eece" providerId="ADAL" clId="{9EF1787C-6B06-423C-BB16-CA83F0A7F71B}" dt="2018-04-25T08:19:19.781" v="3338" actId="1038"/>
          <ac:spMkLst>
            <pc:docMk/>
            <pc:sldMk cId="3861680998" sldId="272"/>
            <ac:spMk id="2" creationId="{B741E601-80B4-44A8-BFAA-673968F14836}"/>
          </ac:spMkLst>
        </pc:spChg>
        <pc:spChg chg="mod">
          <ac:chgData name="Vedran Pavlic" userId="a23d1f52-a5eb-450e-8f33-110387e6eece" providerId="ADAL" clId="{9EF1787C-6B06-423C-BB16-CA83F0A7F71B}" dt="2018-04-25T07:56:27.782" v="3095" actId="404"/>
          <ac:spMkLst>
            <pc:docMk/>
            <pc:sldMk cId="3861680998" sldId="272"/>
            <ac:spMk id="3" creationId="{C436A043-D095-44BC-AD8C-362086750CB1}"/>
          </ac:spMkLst>
        </pc:spChg>
        <pc:spChg chg="add mod">
          <ac:chgData name="Vedran Pavlic" userId="a23d1f52-a5eb-450e-8f33-110387e6eece" providerId="ADAL" clId="{9EF1787C-6B06-423C-BB16-CA83F0A7F71B}" dt="2018-04-25T08:33:09.156" v="3807" actId="1036"/>
          <ac:spMkLst>
            <pc:docMk/>
            <pc:sldMk cId="3861680998" sldId="272"/>
            <ac:spMk id="6" creationId="{9CF6CB8F-3D11-4243-A2CA-765B28D9016C}"/>
          </ac:spMkLst>
        </pc:spChg>
        <pc:spChg chg="add mod">
          <ac:chgData name="Vedran Pavlic" userId="a23d1f52-a5eb-450e-8f33-110387e6eece" providerId="ADAL" clId="{9EF1787C-6B06-423C-BB16-CA83F0A7F71B}" dt="2018-04-25T08:33:09.156" v="3807" actId="1036"/>
          <ac:spMkLst>
            <pc:docMk/>
            <pc:sldMk cId="3861680998" sldId="272"/>
            <ac:spMk id="7" creationId="{C736BCCC-CCC1-4F2B-986D-6C8B84C3E3F2}"/>
          </ac:spMkLst>
        </pc:spChg>
        <pc:spChg chg="add del">
          <ac:chgData name="Vedran Pavlic" userId="a23d1f52-a5eb-450e-8f33-110387e6eece" providerId="ADAL" clId="{9EF1787C-6B06-423C-BB16-CA83F0A7F71B}" dt="2018-04-25T08:18:41.820" v="3271" actId="1036"/>
          <ac:spMkLst>
            <pc:docMk/>
            <pc:sldMk cId="3861680998" sldId="272"/>
            <ac:spMk id="10" creationId="{D326043C-7F33-43F8-8F2A-6D662CA94F6D}"/>
          </ac:spMkLst>
        </pc:spChg>
        <pc:spChg chg="add mod">
          <ac:chgData name="Vedran Pavlic" userId="a23d1f52-a5eb-450e-8f33-110387e6eece" providerId="ADAL" clId="{9EF1787C-6B06-423C-BB16-CA83F0A7F71B}" dt="2018-04-25T08:32:55.330" v="3802" actId="1035"/>
          <ac:spMkLst>
            <pc:docMk/>
            <pc:sldMk cId="3861680998" sldId="272"/>
            <ac:spMk id="13" creationId="{FD7E26F1-8A33-4BDA-91B1-502C77DA7AE3}"/>
          </ac:spMkLst>
        </pc:spChg>
        <pc:spChg chg="add mod">
          <ac:chgData name="Vedran Pavlic" userId="a23d1f52-a5eb-450e-8f33-110387e6eece" providerId="ADAL" clId="{9EF1787C-6B06-423C-BB16-CA83F0A7F71B}" dt="2018-04-25T08:32:55.330" v="3802" actId="1035"/>
          <ac:spMkLst>
            <pc:docMk/>
            <pc:sldMk cId="3861680998" sldId="272"/>
            <ac:spMk id="14" creationId="{62D7868B-9A42-4F9E-911A-872B0B3EBD9D}"/>
          </ac:spMkLst>
        </pc:spChg>
        <pc:picChg chg="add mod">
          <ac:chgData name="Vedran Pavlic" userId="a23d1f52-a5eb-450e-8f33-110387e6eece" providerId="ADAL" clId="{9EF1787C-6B06-423C-BB16-CA83F0A7F71B}" dt="2018-04-25T08:33:09.156" v="3807" actId="1036"/>
          <ac:picMkLst>
            <pc:docMk/>
            <pc:sldMk cId="3861680998" sldId="272"/>
            <ac:picMk id="4" creationId="{3ED7A99D-52E7-4D64-8731-3F847DF93621}"/>
          </ac:picMkLst>
        </pc:picChg>
        <pc:picChg chg="add del">
          <ac:chgData name="Vedran Pavlic" userId="a23d1f52-a5eb-450e-8f33-110387e6eece" providerId="ADAL" clId="{9EF1787C-6B06-423C-BB16-CA83F0A7F71B}" dt="2018-04-25T08:18:41.820" v="3271" actId="1036"/>
          <ac:picMkLst>
            <pc:docMk/>
            <pc:sldMk cId="3861680998" sldId="272"/>
            <ac:picMk id="8" creationId="{30C8B716-DAFB-42E5-8C96-8F8F5B2C47CA}"/>
          </ac:picMkLst>
        </pc:picChg>
        <pc:picChg chg="add mod">
          <ac:chgData name="Vedran Pavlic" userId="a23d1f52-a5eb-450e-8f33-110387e6eece" providerId="ADAL" clId="{9EF1787C-6B06-423C-BB16-CA83F0A7F71B}" dt="2018-04-25T08:32:55.330" v="3802" actId="1035"/>
          <ac:picMkLst>
            <pc:docMk/>
            <pc:sldMk cId="3861680998" sldId="272"/>
            <ac:picMk id="11" creationId="{E1E3788D-E7E7-4C34-B374-A6077ACB6229}"/>
          </ac:picMkLst>
        </pc:picChg>
        <pc:cxnChg chg="add mod">
          <ac:chgData name="Vedran Pavlic" userId="a23d1f52-a5eb-450e-8f33-110387e6eece" providerId="ADAL" clId="{9EF1787C-6B06-423C-BB16-CA83F0A7F71B}" dt="2018-04-25T08:33:09.156" v="3807" actId="1036"/>
          <ac:cxnSpMkLst>
            <pc:docMk/>
            <pc:sldMk cId="3861680998" sldId="272"/>
            <ac:cxnSpMk id="5" creationId="{6A2FF264-7B5D-4675-AAFF-3C484BEB7495}"/>
          </ac:cxnSpMkLst>
        </pc:cxnChg>
        <pc:cxnChg chg="add del">
          <ac:chgData name="Vedran Pavlic" userId="a23d1f52-a5eb-450e-8f33-110387e6eece" providerId="ADAL" clId="{9EF1787C-6B06-423C-BB16-CA83F0A7F71B}" dt="2018-04-25T08:18:41.820" v="3271" actId="1036"/>
          <ac:cxnSpMkLst>
            <pc:docMk/>
            <pc:sldMk cId="3861680998" sldId="272"/>
            <ac:cxnSpMk id="9" creationId="{5D12FD72-10C0-42FD-996C-062292B929B1}"/>
          </ac:cxnSpMkLst>
        </pc:cxnChg>
        <pc:cxnChg chg="add mod">
          <ac:chgData name="Vedran Pavlic" userId="a23d1f52-a5eb-450e-8f33-110387e6eece" providerId="ADAL" clId="{9EF1787C-6B06-423C-BB16-CA83F0A7F71B}" dt="2018-04-25T08:32:55.330" v="3802" actId="1035"/>
          <ac:cxnSpMkLst>
            <pc:docMk/>
            <pc:sldMk cId="3861680998" sldId="272"/>
            <ac:cxnSpMk id="12" creationId="{7637D762-DF7A-478A-9425-CD4F05F69D44}"/>
          </ac:cxnSpMkLst>
        </pc:cxnChg>
      </pc:sldChg>
      <pc:sldChg chg="addSp delSp modSp add">
        <pc:chgData name="Vedran Pavlic" userId="a23d1f52-a5eb-450e-8f33-110387e6eece" providerId="ADAL" clId="{9EF1787C-6B06-423C-BB16-CA83F0A7F71B}" dt="2018-04-25T10:03:46.626" v="5298" actId="13239"/>
        <pc:sldMkLst>
          <pc:docMk/>
          <pc:sldMk cId="1676799621" sldId="273"/>
        </pc:sldMkLst>
        <pc:spChg chg="mod">
          <ac:chgData name="Vedran Pavlic" userId="a23d1f52-a5eb-450e-8f33-110387e6eece" providerId="ADAL" clId="{9EF1787C-6B06-423C-BB16-CA83F0A7F71B}" dt="2018-04-25T08:33:37.786" v="3823" actId="20577"/>
          <ac:spMkLst>
            <pc:docMk/>
            <pc:sldMk cId="1676799621" sldId="273"/>
            <ac:spMk id="2" creationId="{F6C5894B-AD25-433C-975B-A47D7A4FFE20}"/>
          </ac:spMkLst>
        </pc:spChg>
        <pc:spChg chg="del">
          <ac:chgData name="Vedran Pavlic" userId="a23d1f52-a5eb-450e-8f33-110387e6eece" providerId="ADAL" clId="{9EF1787C-6B06-423C-BB16-CA83F0A7F71B}" dt="2018-04-25T08:38:55.753" v="3824" actId="478"/>
          <ac:spMkLst>
            <pc:docMk/>
            <pc:sldMk cId="1676799621" sldId="273"/>
            <ac:spMk id="3" creationId="{B73CE188-91CD-46DD-BE0B-4C9076237430}"/>
          </ac:spMkLst>
        </pc:spChg>
        <pc:graphicFrameChg chg="add mod modGraphic">
          <ac:chgData name="Vedran Pavlic" userId="a23d1f52-a5eb-450e-8f33-110387e6eece" providerId="ADAL" clId="{9EF1787C-6B06-423C-BB16-CA83F0A7F71B}" dt="2018-04-25T10:03:46.626" v="5298" actId="13239"/>
          <ac:graphicFrameMkLst>
            <pc:docMk/>
            <pc:sldMk cId="1676799621" sldId="273"/>
            <ac:graphicFrameMk id="4" creationId="{A351D728-5A54-428C-A3A5-151B7DFA99FA}"/>
          </ac:graphicFrameMkLst>
        </pc:graphicFrameChg>
      </pc:sldChg>
      <pc:sldChg chg="addSp delSp modSp add">
        <pc:chgData name="Vedran Pavlic" userId="a23d1f52-a5eb-450e-8f33-110387e6eece" providerId="ADAL" clId="{9EF1787C-6B06-423C-BB16-CA83F0A7F71B}" dt="2018-05-02T07:37:08.889" v="19771" actId="14734"/>
        <pc:sldMkLst>
          <pc:docMk/>
          <pc:sldMk cId="2107894306" sldId="274"/>
        </pc:sldMkLst>
        <pc:spChg chg="mod">
          <ac:chgData name="Vedran Pavlic" userId="a23d1f52-a5eb-450e-8f33-110387e6eece" providerId="ADAL" clId="{9EF1787C-6B06-423C-BB16-CA83F0A7F71B}" dt="2018-04-25T09:09:43.373" v="4556" actId="20577"/>
          <ac:spMkLst>
            <pc:docMk/>
            <pc:sldMk cId="2107894306" sldId="274"/>
            <ac:spMk id="2" creationId="{D7E6DBD5-744C-42F3-9808-945E17E42A3B}"/>
          </ac:spMkLst>
        </pc:spChg>
        <pc:spChg chg="del mod">
          <ac:chgData name="Vedran Pavlic" userId="a23d1f52-a5eb-450e-8f33-110387e6eece" providerId="ADAL" clId="{9EF1787C-6B06-423C-BB16-CA83F0A7F71B}" dt="2018-04-25T09:20:09.735" v="4771" actId="478"/>
          <ac:spMkLst>
            <pc:docMk/>
            <pc:sldMk cId="2107894306" sldId="274"/>
            <ac:spMk id="3" creationId="{46C3D888-3C44-41C6-855F-C4A48D5D8342}"/>
          </ac:spMkLst>
        </pc:spChg>
        <pc:graphicFrameChg chg="add mod modGraphic">
          <ac:chgData name="Vedran Pavlic" userId="a23d1f52-a5eb-450e-8f33-110387e6eece" providerId="ADAL" clId="{9EF1787C-6B06-423C-BB16-CA83F0A7F71B}" dt="2018-05-02T07:37:08.889" v="19771" actId="14734"/>
          <ac:graphicFrameMkLst>
            <pc:docMk/>
            <pc:sldMk cId="2107894306" sldId="274"/>
            <ac:graphicFrameMk id="4" creationId="{31FF9578-8EB3-4211-9A6D-582F068E9C34}"/>
          </ac:graphicFrameMkLst>
        </pc:graphicFrameChg>
      </pc:sldChg>
      <pc:sldChg chg="addSp delSp modSp add">
        <pc:chgData name="Vedran Pavlic" userId="a23d1f52-a5eb-450e-8f33-110387e6eece" providerId="ADAL" clId="{9EF1787C-6B06-423C-BB16-CA83F0A7F71B}" dt="2018-04-25T10:17:49.771" v="5431" actId="1076"/>
        <pc:sldMkLst>
          <pc:docMk/>
          <pc:sldMk cId="2119383118" sldId="275"/>
        </pc:sldMkLst>
        <pc:spChg chg="mod">
          <ac:chgData name="Vedran Pavlic" userId="a23d1f52-a5eb-450e-8f33-110387e6eece" providerId="ADAL" clId="{9EF1787C-6B06-423C-BB16-CA83F0A7F71B}" dt="2018-04-25T10:17:27.585" v="5407" actId="20577"/>
          <ac:spMkLst>
            <pc:docMk/>
            <pc:sldMk cId="2119383118" sldId="275"/>
            <ac:spMk id="2" creationId="{2A2B851F-10A8-4957-B2EE-F251DE8E62DC}"/>
          </ac:spMkLst>
        </pc:spChg>
        <pc:spChg chg="del">
          <ac:chgData name="Vedran Pavlic" userId="a23d1f52-a5eb-450e-8f33-110387e6eece" providerId="ADAL" clId="{9EF1787C-6B06-423C-BB16-CA83F0A7F71B}" dt="2018-04-25T10:16:36.528" v="5379" actId="478"/>
          <ac:spMkLst>
            <pc:docMk/>
            <pc:sldMk cId="2119383118" sldId="275"/>
            <ac:spMk id="3" creationId="{3F459C00-FAF0-4BED-A4FE-BC9BCF7EB7BA}"/>
          </ac:spMkLst>
        </pc:spChg>
        <pc:picChg chg="add del mod">
          <ac:chgData name="Vedran Pavlic" userId="a23d1f52-a5eb-450e-8f33-110387e6eece" providerId="ADAL" clId="{9EF1787C-6B06-423C-BB16-CA83F0A7F71B}" dt="2018-04-25T10:13:10.075" v="5372" actId="1076"/>
          <ac:picMkLst>
            <pc:docMk/>
            <pc:sldMk cId="2119383118" sldId="275"/>
            <ac:picMk id="4" creationId="{CDB83EB8-CA55-4A93-8D26-95466C0745DB}"/>
          </ac:picMkLst>
        </pc:picChg>
        <pc:picChg chg="add mod">
          <ac:chgData name="Vedran Pavlic" userId="a23d1f52-a5eb-450e-8f33-110387e6eece" providerId="ADAL" clId="{9EF1787C-6B06-423C-BB16-CA83F0A7F71B}" dt="2018-04-25T10:17:13.817" v="5390" actId="1076"/>
          <ac:picMkLst>
            <pc:docMk/>
            <pc:sldMk cId="2119383118" sldId="275"/>
            <ac:picMk id="5" creationId="{8DEE5252-2CA0-43DF-8D99-47B65AA2BE5F}"/>
          </ac:picMkLst>
        </pc:picChg>
        <pc:picChg chg="add del mod">
          <ac:chgData name="Vedran Pavlic" userId="a23d1f52-a5eb-450e-8f33-110387e6eece" providerId="ADAL" clId="{9EF1787C-6B06-423C-BB16-CA83F0A7F71B}" dt="2018-04-25T10:17:49.771" v="5431" actId="1076"/>
          <ac:picMkLst>
            <pc:docMk/>
            <pc:sldMk cId="2119383118" sldId="275"/>
            <ac:picMk id="7" creationId="{DA72DE71-F011-4C27-A622-8768F65E384E}"/>
          </ac:picMkLst>
        </pc:picChg>
        <pc:picChg chg="add del mod">
          <ac:chgData name="Vedran Pavlic" userId="a23d1f52-a5eb-450e-8f33-110387e6eece" providerId="ADAL" clId="{9EF1787C-6B06-423C-BB16-CA83F0A7F71B}" dt="2018-04-25T10:17:49.771" v="5431" actId="1076"/>
          <ac:picMkLst>
            <pc:docMk/>
            <pc:sldMk cId="2119383118" sldId="275"/>
            <ac:picMk id="1026" creationId="{322E8C10-28C1-4BD3-9F07-9F4AE1DE12AD}"/>
          </ac:picMkLst>
        </pc:picChg>
      </pc:sldChg>
      <pc:sldChg chg="addSp delSp modSp add">
        <pc:chgData name="Vedran Pavlic" userId="a23d1f52-a5eb-450e-8f33-110387e6eece" providerId="ADAL" clId="{9EF1787C-6B06-423C-BB16-CA83F0A7F71B}" dt="2018-04-25T11:19:23.473" v="5702" actId="1076"/>
        <pc:sldMkLst>
          <pc:docMk/>
          <pc:sldMk cId="3662319434" sldId="276"/>
        </pc:sldMkLst>
        <pc:spChg chg="mod">
          <ac:chgData name="Vedran Pavlic" userId="a23d1f52-a5eb-450e-8f33-110387e6eece" providerId="ADAL" clId="{9EF1787C-6B06-423C-BB16-CA83F0A7F71B}" dt="2018-04-25T10:17:45.809" v="5430" actId="20577"/>
          <ac:spMkLst>
            <pc:docMk/>
            <pc:sldMk cId="3662319434" sldId="276"/>
            <ac:spMk id="2" creationId="{46A7F6B5-0720-4B9B-8166-A9241128647C}"/>
          </ac:spMkLst>
        </pc:spChg>
        <pc:spChg chg="del">
          <ac:chgData name="Vedran Pavlic" userId="a23d1f52-a5eb-450e-8f33-110387e6eece" providerId="ADAL" clId="{9EF1787C-6B06-423C-BB16-CA83F0A7F71B}" dt="2018-04-25T10:17:53.654" v="5433" actId="478"/>
          <ac:spMkLst>
            <pc:docMk/>
            <pc:sldMk cId="3662319434" sldId="276"/>
            <ac:spMk id="3" creationId="{24E620E2-816D-4EDD-9FAE-888F89EF47EC}"/>
          </ac:spMkLst>
        </pc:spChg>
        <pc:spChg chg="add mod">
          <ac:chgData name="Vedran Pavlic" userId="a23d1f52-a5eb-450e-8f33-110387e6eece" providerId="ADAL" clId="{9EF1787C-6B06-423C-BB16-CA83F0A7F71B}" dt="2018-04-25T11:14:26.775" v="5657" actId="1035"/>
          <ac:spMkLst>
            <pc:docMk/>
            <pc:sldMk cId="3662319434" sldId="276"/>
            <ac:spMk id="8" creationId="{425F23D3-5661-488F-8CC3-94A231DCCF85}"/>
          </ac:spMkLst>
        </pc:spChg>
        <pc:graphicFrameChg chg="add mod modGraphic">
          <ac:chgData name="Vedran Pavlic" userId="a23d1f52-a5eb-450e-8f33-110387e6eece" providerId="ADAL" clId="{9EF1787C-6B06-423C-BB16-CA83F0A7F71B}" dt="2018-04-25T11:19:23.473" v="5702" actId="1076"/>
          <ac:graphicFrameMkLst>
            <pc:docMk/>
            <pc:sldMk cId="3662319434" sldId="276"/>
            <ac:graphicFrameMk id="9" creationId="{1C79F0D2-F428-47EF-872A-3CA5804A90D8}"/>
          </ac:graphicFrameMkLst>
        </pc:graphicFrameChg>
        <pc:picChg chg="add mod">
          <ac:chgData name="Vedran Pavlic" userId="a23d1f52-a5eb-450e-8f33-110387e6eece" providerId="ADAL" clId="{9EF1787C-6B06-423C-BB16-CA83F0A7F71B}" dt="2018-04-25T11:14:33.365" v="5658" actId="1076"/>
          <ac:picMkLst>
            <pc:docMk/>
            <pc:sldMk cId="3662319434" sldId="276"/>
            <ac:picMk id="4" creationId="{95A0CA85-152B-479C-AEBC-DD5308619147}"/>
          </ac:picMkLst>
        </pc:picChg>
        <pc:picChg chg="add mod">
          <ac:chgData name="Vedran Pavlic" userId="a23d1f52-a5eb-450e-8f33-110387e6eece" providerId="ADAL" clId="{9EF1787C-6B06-423C-BB16-CA83F0A7F71B}" dt="2018-04-25T11:14:53.593" v="5664" actId="1076"/>
          <ac:picMkLst>
            <pc:docMk/>
            <pc:sldMk cId="3662319434" sldId="276"/>
            <ac:picMk id="5" creationId="{BF8573E9-BCC4-4C58-B804-11B4B8D8AB12}"/>
          </ac:picMkLst>
        </pc:picChg>
        <pc:picChg chg="add mod">
          <ac:chgData name="Vedran Pavlic" userId="a23d1f52-a5eb-450e-8f33-110387e6eece" providerId="ADAL" clId="{9EF1787C-6B06-423C-BB16-CA83F0A7F71B}" dt="2018-04-25T11:14:26.775" v="5657" actId="1035"/>
          <ac:picMkLst>
            <pc:docMk/>
            <pc:sldMk cId="3662319434" sldId="276"/>
            <ac:picMk id="6" creationId="{932DF212-CBDA-45A8-9121-1D6BDB5FA140}"/>
          </ac:picMkLst>
        </pc:picChg>
        <pc:cxnChg chg="add mod">
          <ac:chgData name="Vedran Pavlic" userId="a23d1f52-a5eb-450e-8f33-110387e6eece" providerId="ADAL" clId="{9EF1787C-6B06-423C-BB16-CA83F0A7F71B}" dt="2018-04-25T11:14:26.775" v="5657" actId="1035"/>
          <ac:cxnSpMkLst>
            <pc:docMk/>
            <pc:sldMk cId="3662319434" sldId="276"/>
            <ac:cxnSpMk id="7" creationId="{9F4316B7-D33D-42FB-B66C-E6F0FDBBA578}"/>
          </ac:cxnSpMkLst>
        </pc:cxnChg>
      </pc:sldChg>
      <pc:sldChg chg="addSp delSp modSp add">
        <pc:chgData name="Vedran Pavlic" userId="a23d1f52-a5eb-450e-8f33-110387e6eece" providerId="ADAL" clId="{9EF1787C-6B06-423C-BB16-CA83F0A7F71B}" dt="2018-04-25T12:00:44.495" v="5829" actId="1076"/>
        <pc:sldMkLst>
          <pc:docMk/>
          <pc:sldMk cId="1583723495" sldId="277"/>
        </pc:sldMkLst>
        <pc:spChg chg="mod">
          <ac:chgData name="Vedran Pavlic" userId="a23d1f52-a5eb-450e-8f33-110387e6eece" providerId="ADAL" clId="{9EF1787C-6B06-423C-BB16-CA83F0A7F71B}" dt="2018-04-25T11:39:02.728" v="5753" actId="404"/>
          <ac:spMkLst>
            <pc:docMk/>
            <pc:sldMk cId="1583723495" sldId="277"/>
            <ac:spMk id="2" creationId="{A4061850-D00B-4CC5-AFF9-16954369B638}"/>
          </ac:spMkLst>
        </pc:spChg>
        <pc:spChg chg="del">
          <ac:chgData name="Vedran Pavlic" userId="a23d1f52-a5eb-450e-8f33-110387e6eece" providerId="ADAL" clId="{9EF1787C-6B06-423C-BB16-CA83F0A7F71B}" dt="2018-04-25T11:37:55.297" v="5743" actId="478"/>
          <ac:spMkLst>
            <pc:docMk/>
            <pc:sldMk cId="1583723495" sldId="277"/>
            <ac:spMk id="3" creationId="{B993D6E9-F169-40BE-8FAD-2DCCC0697228}"/>
          </ac:spMkLst>
        </pc:spChg>
        <pc:picChg chg="add del mod">
          <ac:chgData name="Vedran Pavlic" userId="a23d1f52-a5eb-450e-8f33-110387e6eece" providerId="ADAL" clId="{9EF1787C-6B06-423C-BB16-CA83F0A7F71B}" dt="2018-04-25T11:39:33.466" v="5758" actId="1076"/>
          <ac:picMkLst>
            <pc:docMk/>
            <pc:sldMk cId="1583723495" sldId="277"/>
            <ac:picMk id="4" creationId="{7979108D-AB80-4FF6-852B-D073A1049B3B}"/>
          </ac:picMkLst>
        </pc:picChg>
        <pc:picChg chg="add del mod">
          <ac:chgData name="Vedran Pavlic" userId="a23d1f52-a5eb-450e-8f33-110387e6eece" providerId="ADAL" clId="{9EF1787C-6B06-423C-BB16-CA83F0A7F71B}" dt="2018-04-25T11:58:17.537" v="5807" actId="478"/>
          <ac:picMkLst>
            <pc:docMk/>
            <pc:sldMk cId="1583723495" sldId="277"/>
            <ac:picMk id="5" creationId="{C367810D-991E-4D13-96DB-6CBDABE17D7C}"/>
          </ac:picMkLst>
        </pc:picChg>
        <pc:picChg chg="add del mod">
          <ac:chgData name="Vedran Pavlic" userId="a23d1f52-a5eb-450e-8f33-110387e6eece" providerId="ADAL" clId="{9EF1787C-6B06-423C-BB16-CA83F0A7F71B}" dt="2018-04-25T11:45:47.410" v="5769" actId="478"/>
          <ac:picMkLst>
            <pc:docMk/>
            <pc:sldMk cId="1583723495" sldId="277"/>
            <ac:picMk id="6" creationId="{A3EFCE00-BA45-4A7E-B9CE-96E97F0F2897}"/>
          </ac:picMkLst>
        </pc:picChg>
        <pc:picChg chg="add del">
          <ac:chgData name="Vedran Pavlic" userId="a23d1f52-a5eb-450e-8f33-110387e6eece" providerId="ADAL" clId="{9EF1787C-6B06-423C-BB16-CA83F0A7F71B}" dt="2018-04-25T11:45:51.318" v="5771" actId="1076"/>
          <ac:picMkLst>
            <pc:docMk/>
            <pc:sldMk cId="1583723495" sldId="277"/>
            <ac:picMk id="7" creationId="{302AC850-E7F0-4F87-AA18-02F07DEF9472}"/>
          </ac:picMkLst>
        </pc:picChg>
        <pc:picChg chg="add mod">
          <ac:chgData name="Vedran Pavlic" userId="a23d1f52-a5eb-450e-8f33-110387e6eece" providerId="ADAL" clId="{9EF1787C-6B06-423C-BB16-CA83F0A7F71B}" dt="2018-04-25T12:00:44.495" v="5829" actId="1076"/>
          <ac:picMkLst>
            <pc:docMk/>
            <pc:sldMk cId="1583723495" sldId="277"/>
            <ac:picMk id="8" creationId="{D5C810B7-B34C-4FBF-9DE5-0431948359A3}"/>
          </ac:picMkLst>
        </pc:picChg>
        <pc:picChg chg="add del mod">
          <ac:chgData name="Vedran Pavlic" userId="a23d1f52-a5eb-450e-8f33-110387e6eece" providerId="ADAL" clId="{9EF1787C-6B06-423C-BB16-CA83F0A7F71B}" dt="2018-04-25T11:54:42.926" v="5802" actId="1076"/>
          <ac:picMkLst>
            <pc:docMk/>
            <pc:sldMk cId="1583723495" sldId="277"/>
            <ac:picMk id="9" creationId="{54A457C7-4133-4F6D-A449-0491DF30B505}"/>
          </ac:picMkLst>
        </pc:picChg>
        <pc:picChg chg="add mod">
          <ac:chgData name="Vedran Pavlic" userId="a23d1f52-a5eb-450e-8f33-110387e6eece" providerId="ADAL" clId="{9EF1787C-6B06-423C-BB16-CA83F0A7F71B}" dt="2018-04-25T12:00:36.868" v="5827" actId="1076"/>
          <ac:picMkLst>
            <pc:docMk/>
            <pc:sldMk cId="1583723495" sldId="277"/>
            <ac:picMk id="10" creationId="{E582BD78-AB39-48F1-93CF-EC806711BBB6}"/>
          </ac:picMkLst>
        </pc:picChg>
        <pc:picChg chg="add mod ord">
          <ac:chgData name="Vedran Pavlic" userId="a23d1f52-a5eb-450e-8f33-110387e6eece" providerId="ADAL" clId="{9EF1787C-6B06-423C-BB16-CA83F0A7F71B}" dt="2018-04-25T12:00:31.896" v="5826" actId="14100"/>
          <ac:picMkLst>
            <pc:docMk/>
            <pc:sldMk cId="1583723495" sldId="277"/>
            <ac:picMk id="11" creationId="{8001FF1F-9BB0-47DE-B5F8-843255063C18}"/>
          </ac:picMkLst>
        </pc:picChg>
        <pc:picChg chg="add del mod">
          <ac:chgData name="Vedran Pavlic" userId="a23d1f52-a5eb-450e-8f33-110387e6eece" providerId="ADAL" clId="{9EF1787C-6B06-423C-BB16-CA83F0A7F71B}" dt="2018-04-25T12:00:00.769" v="5819" actId="478"/>
          <ac:picMkLst>
            <pc:docMk/>
            <pc:sldMk cId="1583723495" sldId="277"/>
            <ac:picMk id="2050" creationId="{755E279F-4A48-4F36-B9E7-C4D7D36056B3}"/>
          </ac:picMkLst>
        </pc:picChg>
        <pc:picChg chg="add del mod">
          <ac:chgData name="Vedran Pavlic" userId="a23d1f52-a5eb-450e-8f33-110387e6eece" providerId="ADAL" clId="{9EF1787C-6B06-423C-BB16-CA83F0A7F71B}" dt="2018-04-25T11:46:34.545" v="5779" actId="478"/>
          <ac:picMkLst>
            <pc:docMk/>
            <pc:sldMk cId="1583723495" sldId="277"/>
            <ac:picMk id="2052" creationId="{AC24B9C5-8A3B-4210-93E2-E22F62CED90A}"/>
          </ac:picMkLst>
        </pc:picChg>
      </pc:sldChg>
      <pc:sldChg chg="addSp delSp modSp add">
        <pc:chgData name="Vedran Pavlic" userId="a23d1f52-a5eb-450e-8f33-110387e6eece" providerId="ADAL" clId="{9EF1787C-6B06-423C-BB16-CA83F0A7F71B}" dt="2018-05-02T08:19:48.632" v="19797" actId="20577"/>
        <pc:sldMkLst>
          <pc:docMk/>
          <pc:sldMk cId="3765388978" sldId="278"/>
        </pc:sldMkLst>
        <pc:spChg chg="mod">
          <ac:chgData name="Vedran Pavlic" userId="a23d1f52-a5eb-450e-8f33-110387e6eece" providerId="ADAL" clId="{9EF1787C-6B06-423C-BB16-CA83F0A7F71B}" dt="2018-04-25T12:49:42.019" v="6253" actId="20577"/>
          <ac:spMkLst>
            <pc:docMk/>
            <pc:sldMk cId="3765388978" sldId="278"/>
            <ac:spMk id="2" creationId="{D78E5745-B261-4635-BE05-BA33D15270EE}"/>
          </ac:spMkLst>
        </pc:spChg>
        <pc:spChg chg="mod">
          <ac:chgData name="Vedran Pavlic" userId="a23d1f52-a5eb-450e-8f33-110387e6eece" providerId="ADAL" clId="{9EF1787C-6B06-423C-BB16-CA83F0A7F71B}" dt="2018-05-02T08:19:48.632" v="19797" actId="20577"/>
          <ac:spMkLst>
            <pc:docMk/>
            <pc:sldMk cId="3765388978" sldId="278"/>
            <ac:spMk id="3" creationId="{D579B3C0-0FFE-4C6E-BE6F-29B7787D13B0}"/>
          </ac:spMkLst>
        </pc:spChg>
        <pc:spChg chg="add del">
          <ac:chgData name="Vedran Pavlic" userId="a23d1f52-a5eb-450e-8f33-110387e6eece" providerId="ADAL" clId="{9EF1787C-6B06-423C-BB16-CA83F0A7F71B}" dt="2018-04-25T12:46:05.706" v="6184" actId="20577"/>
          <ac:spMkLst>
            <pc:docMk/>
            <pc:sldMk cId="3765388978" sldId="278"/>
            <ac:spMk id="6" creationId="{07415B4A-0FF0-4784-8712-0718E4DBA9B4}"/>
          </ac:spMkLst>
        </pc:spChg>
        <pc:picChg chg="add del mod">
          <ac:chgData name="Vedran Pavlic" userId="a23d1f52-a5eb-450e-8f33-110387e6eece" providerId="ADAL" clId="{9EF1787C-6B06-423C-BB16-CA83F0A7F71B}" dt="2018-04-25T12:44:14.686" v="6181" actId="478"/>
          <ac:picMkLst>
            <pc:docMk/>
            <pc:sldMk cId="3765388978" sldId="278"/>
            <ac:picMk id="4" creationId="{A72E7C2B-0C15-4A41-B9EB-598B646A9F4D}"/>
          </ac:picMkLst>
        </pc:picChg>
        <pc:picChg chg="add mod">
          <ac:chgData name="Vedran Pavlic" userId="a23d1f52-a5eb-450e-8f33-110387e6eece" providerId="ADAL" clId="{9EF1787C-6B06-423C-BB16-CA83F0A7F71B}" dt="2018-04-25T12:49:29.011" v="6241" actId="1076"/>
          <ac:picMkLst>
            <pc:docMk/>
            <pc:sldMk cId="3765388978" sldId="278"/>
            <ac:picMk id="5" creationId="{782723B1-9573-46BA-A7F8-C063C566254E}"/>
          </ac:picMkLst>
        </pc:picChg>
      </pc:sldChg>
      <pc:sldChg chg="addSp delSp modSp add">
        <pc:chgData name="Vedran Pavlic" userId="a23d1f52-a5eb-450e-8f33-110387e6eece" providerId="ADAL" clId="{9EF1787C-6B06-423C-BB16-CA83F0A7F71B}" dt="2018-04-26T08:06:08.747" v="10308" actId="164"/>
        <pc:sldMkLst>
          <pc:docMk/>
          <pc:sldMk cId="539444641" sldId="279"/>
        </pc:sldMkLst>
        <pc:spChg chg="mod">
          <ac:chgData name="Vedran Pavlic" userId="a23d1f52-a5eb-450e-8f33-110387e6eece" providerId="ADAL" clId="{9EF1787C-6B06-423C-BB16-CA83F0A7F71B}" dt="2018-04-25T14:07:41.607" v="6338" actId="14100"/>
          <ac:spMkLst>
            <pc:docMk/>
            <pc:sldMk cId="539444641" sldId="279"/>
            <ac:spMk id="2" creationId="{EC80B9DA-DD99-409C-BE0A-09CFBF99958E}"/>
          </ac:spMkLst>
        </pc:spChg>
        <pc:spChg chg="mod">
          <ac:chgData name="Vedran Pavlic" userId="a23d1f52-a5eb-450e-8f33-110387e6eece" providerId="ADAL" clId="{9EF1787C-6B06-423C-BB16-CA83F0A7F71B}" dt="2018-04-26T07:40:53.599" v="9270" actId="20577"/>
          <ac:spMkLst>
            <pc:docMk/>
            <pc:sldMk cId="539444641" sldId="279"/>
            <ac:spMk id="3" creationId="{8149A1B9-3E78-44DD-9633-5E0EECA8832F}"/>
          </ac:spMkLst>
        </pc:spChg>
        <pc:spChg chg="add mod">
          <ac:chgData name="Vedran Pavlic" userId="a23d1f52-a5eb-450e-8f33-110387e6eece" providerId="ADAL" clId="{9EF1787C-6B06-423C-BB16-CA83F0A7F71B}" dt="2018-04-26T08:06:08.747" v="10308" actId="164"/>
          <ac:spMkLst>
            <pc:docMk/>
            <pc:sldMk cId="539444641" sldId="279"/>
            <ac:spMk id="8" creationId="{96B4BF02-017B-4E5B-A157-ADB5A0153CC8}"/>
          </ac:spMkLst>
        </pc:spChg>
        <pc:spChg chg="add mod">
          <ac:chgData name="Vedran Pavlic" userId="a23d1f52-a5eb-450e-8f33-110387e6eece" providerId="ADAL" clId="{9EF1787C-6B06-423C-BB16-CA83F0A7F71B}" dt="2018-04-26T07:41:12.118" v="9285" actId="1036"/>
          <ac:spMkLst>
            <pc:docMk/>
            <pc:sldMk cId="539444641" sldId="279"/>
            <ac:spMk id="9" creationId="{DDEFF3FF-F3F1-4310-B7D5-C5361D97115F}"/>
          </ac:spMkLst>
        </pc:spChg>
        <pc:grpChg chg="add mod">
          <ac:chgData name="Vedran Pavlic" userId="a23d1f52-a5eb-450e-8f33-110387e6eece" providerId="ADAL" clId="{9EF1787C-6B06-423C-BB16-CA83F0A7F71B}" dt="2018-04-26T08:06:08.747" v="10308" actId="164"/>
          <ac:grpSpMkLst>
            <pc:docMk/>
            <pc:sldMk cId="539444641" sldId="279"/>
            <ac:grpSpMk id="4" creationId="{C799518A-CB44-444F-87B5-0837C6568412}"/>
          </ac:grpSpMkLst>
        </pc:grpChg>
        <pc:graphicFrameChg chg="add del mod modGraphic">
          <ac:chgData name="Vedran Pavlic" userId="a23d1f52-a5eb-450e-8f33-110387e6eece" providerId="ADAL" clId="{9EF1787C-6B06-423C-BB16-CA83F0A7F71B}" dt="2018-04-25T14:34:35.053" v="7289" actId="20577"/>
          <ac:graphicFrameMkLst>
            <pc:docMk/>
            <pc:sldMk cId="539444641" sldId="279"/>
            <ac:graphicFrameMk id="9" creationId="{9C487571-5296-4145-85AB-AA38678D2362}"/>
          </ac:graphicFrameMkLst>
        </pc:graphicFrameChg>
        <pc:picChg chg="add mod">
          <ac:chgData name="Vedran Pavlic" userId="a23d1f52-a5eb-450e-8f33-110387e6eece" providerId="ADAL" clId="{9EF1787C-6B06-423C-BB16-CA83F0A7F71B}" dt="2018-04-26T07:40:58.338" v="9271" actId="1076"/>
          <ac:picMkLst>
            <pc:docMk/>
            <pc:sldMk cId="539444641" sldId="279"/>
            <ac:picMk id="5" creationId="{6DB98BEC-9959-4D87-AC33-BA013CD33D4B}"/>
          </ac:picMkLst>
        </pc:picChg>
        <pc:picChg chg="add mod">
          <ac:chgData name="Vedran Pavlic" userId="a23d1f52-a5eb-450e-8f33-110387e6eece" providerId="ADAL" clId="{9EF1787C-6B06-423C-BB16-CA83F0A7F71B}" dt="2018-04-26T08:06:08.747" v="10308" actId="164"/>
          <ac:picMkLst>
            <pc:docMk/>
            <pc:sldMk cId="539444641" sldId="279"/>
            <ac:picMk id="6" creationId="{FA37CEEA-B991-4AFC-B3B2-A8D318F099EF}"/>
          </ac:picMkLst>
        </pc:picChg>
        <pc:cxnChg chg="add mod">
          <ac:chgData name="Vedran Pavlic" userId="a23d1f52-a5eb-450e-8f33-110387e6eece" providerId="ADAL" clId="{9EF1787C-6B06-423C-BB16-CA83F0A7F71B}" dt="2018-04-26T08:06:08.747" v="10308" actId="164"/>
          <ac:cxnSpMkLst>
            <pc:docMk/>
            <pc:sldMk cId="539444641" sldId="279"/>
            <ac:cxnSpMk id="7" creationId="{456BB8CA-FD73-4CA8-845B-81AB7AAA90A3}"/>
          </ac:cxnSpMkLst>
        </pc:cxnChg>
      </pc:sldChg>
      <pc:sldChg chg="addSp delSp modSp add ord">
        <pc:chgData name="Vedran Pavlic" userId="a23d1f52-a5eb-450e-8f33-110387e6eece" providerId="ADAL" clId="{9EF1787C-6B06-423C-BB16-CA83F0A7F71B}" dt="2018-04-25T14:54:31.162" v="8071" actId="1035"/>
        <pc:sldMkLst>
          <pc:docMk/>
          <pc:sldMk cId="3620501789" sldId="280"/>
        </pc:sldMkLst>
        <pc:spChg chg="mod">
          <ac:chgData name="Vedran Pavlic" userId="a23d1f52-a5eb-450e-8f33-110387e6eece" providerId="ADAL" clId="{9EF1787C-6B06-423C-BB16-CA83F0A7F71B}" dt="2018-04-25T14:34:47.433" v="7306" actId="20577"/>
          <ac:spMkLst>
            <pc:docMk/>
            <pc:sldMk cId="3620501789" sldId="280"/>
            <ac:spMk id="2" creationId="{09004F31-957C-4B54-8138-9103D4601187}"/>
          </ac:spMkLst>
        </pc:spChg>
        <pc:spChg chg="del">
          <ac:chgData name="Vedran Pavlic" userId="a23d1f52-a5eb-450e-8f33-110387e6eece" providerId="ADAL" clId="{9EF1787C-6B06-423C-BB16-CA83F0A7F71B}" dt="2018-04-25T14:34:53.010" v="7308" actId="478"/>
          <ac:spMkLst>
            <pc:docMk/>
            <pc:sldMk cId="3620501789" sldId="280"/>
            <ac:spMk id="3" creationId="{A3C928E9-8B85-4861-BBC1-72F729787A41}"/>
          </ac:spMkLst>
        </pc:spChg>
        <pc:spChg chg="add mod">
          <ac:chgData name="Vedran Pavlic" userId="a23d1f52-a5eb-450e-8f33-110387e6eece" providerId="ADAL" clId="{9EF1787C-6B06-423C-BB16-CA83F0A7F71B}" dt="2018-04-25T14:54:23.075" v="8060" actId="1035"/>
          <ac:spMkLst>
            <pc:docMk/>
            <pc:sldMk cId="3620501789" sldId="280"/>
            <ac:spMk id="5" creationId="{C2EB6092-7E07-4FBC-BECB-BD47F70D256A}"/>
          </ac:spMkLst>
        </pc:spChg>
        <pc:spChg chg="add mod">
          <ac:chgData name="Vedran Pavlic" userId="a23d1f52-a5eb-450e-8f33-110387e6eece" providerId="ADAL" clId="{9EF1787C-6B06-423C-BB16-CA83F0A7F71B}" dt="2018-04-25T14:54:17.445" v="8057" actId="1036"/>
          <ac:spMkLst>
            <pc:docMk/>
            <pc:sldMk cId="3620501789" sldId="280"/>
            <ac:spMk id="6" creationId="{BCF668FF-C9BF-41F7-A880-739BD546EA09}"/>
          </ac:spMkLst>
        </pc:spChg>
        <pc:spChg chg="add del">
          <ac:chgData name="Vedran Pavlic" userId="a23d1f52-a5eb-450e-8f33-110387e6eece" providerId="ADAL" clId="{9EF1787C-6B06-423C-BB16-CA83F0A7F71B}" dt="2018-04-25T14:38:16.241" v="7367" actId="1035"/>
          <ac:spMkLst>
            <pc:docMk/>
            <pc:sldMk cId="3620501789" sldId="280"/>
            <ac:spMk id="7" creationId="{48D84C3B-5FD7-4117-BA17-9D46BAF28ABF}"/>
          </ac:spMkLst>
        </pc:spChg>
        <pc:spChg chg="add del">
          <ac:chgData name="Vedran Pavlic" userId="a23d1f52-a5eb-450e-8f33-110387e6eece" providerId="ADAL" clId="{9EF1787C-6B06-423C-BB16-CA83F0A7F71B}" dt="2018-04-25T14:38:25.881" v="7371" actId="1035"/>
          <ac:spMkLst>
            <pc:docMk/>
            <pc:sldMk cId="3620501789" sldId="280"/>
            <ac:spMk id="8" creationId="{79528C21-C1F1-4553-97F2-CB35E802515C}"/>
          </ac:spMkLst>
        </pc:spChg>
        <pc:spChg chg="add mod">
          <ac:chgData name="Vedran Pavlic" userId="a23d1f52-a5eb-450e-8f33-110387e6eece" providerId="ADAL" clId="{9EF1787C-6B06-423C-BB16-CA83F0A7F71B}" dt="2018-04-25T14:54:28.402" v="8065" actId="1035"/>
          <ac:spMkLst>
            <pc:docMk/>
            <pc:sldMk cId="3620501789" sldId="280"/>
            <ac:spMk id="10" creationId="{FE91B922-225B-4F42-BB49-50D4792B7F44}"/>
          </ac:spMkLst>
        </pc:spChg>
        <pc:graphicFrameChg chg="add mod modGraphic">
          <ac:chgData name="Vedran Pavlic" userId="a23d1f52-a5eb-450e-8f33-110387e6eece" providerId="ADAL" clId="{9EF1787C-6B06-423C-BB16-CA83F0A7F71B}" dt="2018-04-25T14:54:20.421" v="8059" actId="1036"/>
          <ac:graphicFrameMkLst>
            <pc:docMk/>
            <pc:sldMk cId="3620501789" sldId="280"/>
            <ac:graphicFrameMk id="4" creationId="{30B1C601-5C26-4C80-B44E-00686D4A4470}"/>
          </ac:graphicFrameMkLst>
        </pc:graphicFrameChg>
        <pc:graphicFrameChg chg="add mod modGraphic">
          <ac:chgData name="Vedran Pavlic" userId="a23d1f52-a5eb-450e-8f33-110387e6eece" providerId="ADAL" clId="{9EF1787C-6B06-423C-BB16-CA83F0A7F71B}" dt="2018-04-25T14:54:24.762" v="8062" actId="1035"/>
          <ac:graphicFrameMkLst>
            <pc:docMk/>
            <pc:sldMk cId="3620501789" sldId="280"/>
            <ac:graphicFrameMk id="9" creationId="{BE39A35F-D00F-40DD-84A9-D5ADA155D845}"/>
          </ac:graphicFrameMkLst>
        </pc:graphicFrameChg>
        <pc:graphicFrameChg chg="add mod modGraphic">
          <ac:chgData name="Vedran Pavlic" userId="a23d1f52-a5eb-450e-8f33-110387e6eece" providerId="ADAL" clId="{9EF1787C-6B06-423C-BB16-CA83F0A7F71B}" dt="2018-04-25T14:54:31.162" v="8071" actId="1035"/>
          <ac:graphicFrameMkLst>
            <pc:docMk/>
            <pc:sldMk cId="3620501789" sldId="280"/>
            <ac:graphicFrameMk id="11" creationId="{203590D9-E064-4A4E-A59E-1B27EFF79B70}"/>
          </ac:graphicFrameMkLst>
        </pc:graphicFrameChg>
      </pc:sldChg>
      <pc:sldChg chg="addSp delSp modSp add">
        <pc:chgData name="Vedran Pavlic" userId="a23d1f52-a5eb-450e-8f33-110387e6eece" providerId="ADAL" clId="{9EF1787C-6B06-423C-BB16-CA83F0A7F71B}" dt="2018-04-30T10:21:00.087" v="19494" actId="1076"/>
        <pc:sldMkLst>
          <pc:docMk/>
          <pc:sldMk cId="2189095066" sldId="281"/>
        </pc:sldMkLst>
        <pc:spChg chg="mod">
          <ac:chgData name="Vedran Pavlic" userId="a23d1f52-a5eb-450e-8f33-110387e6eece" providerId="ADAL" clId="{9EF1787C-6B06-423C-BB16-CA83F0A7F71B}" dt="2018-04-26T08:04:24.202" v="10305" actId="20577"/>
          <ac:spMkLst>
            <pc:docMk/>
            <pc:sldMk cId="2189095066" sldId="281"/>
            <ac:spMk id="2" creationId="{558FFD47-9966-42EC-A74E-DF9B92FF2434}"/>
          </ac:spMkLst>
        </pc:spChg>
        <pc:spChg chg="del">
          <ac:chgData name="Vedran Pavlic" userId="a23d1f52-a5eb-450e-8f33-110387e6eece" providerId="ADAL" clId="{9EF1787C-6B06-423C-BB16-CA83F0A7F71B}" dt="2018-04-26T07:43:01.744" v="9316" actId="478"/>
          <ac:spMkLst>
            <pc:docMk/>
            <pc:sldMk cId="2189095066" sldId="281"/>
            <ac:spMk id="3" creationId="{269A36D1-C19C-4098-B8DC-80964B4A50EB}"/>
          </ac:spMkLst>
        </pc:spChg>
        <pc:spChg chg="add del mod">
          <ac:chgData name="Vedran Pavlic" userId="a23d1f52-a5eb-450e-8f33-110387e6eece" providerId="ADAL" clId="{9EF1787C-6B06-423C-BB16-CA83F0A7F71B}" dt="2018-04-26T08:13:05.769" v="10880" actId="478"/>
          <ac:spMkLst>
            <pc:docMk/>
            <pc:sldMk cId="2189095066" sldId="281"/>
            <ac:spMk id="5" creationId="{32A137C6-76DA-4EC0-8305-849508526BDA}"/>
          </ac:spMkLst>
        </pc:spChg>
        <pc:spChg chg="mod">
          <ac:chgData name="Vedran Pavlic" userId="a23d1f52-a5eb-450e-8f33-110387e6eece" providerId="ADAL" clId="{9EF1787C-6B06-423C-BB16-CA83F0A7F71B}" dt="2018-04-30T10:21:00.087" v="19494" actId="1076"/>
          <ac:spMkLst>
            <pc:docMk/>
            <pc:sldMk cId="2189095066" sldId="281"/>
            <ac:spMk id="9" creationId="{5DEBADFB-AAC3-4095-85ED-BC7DE387F1D0}"/>
          </ac:spMkLst>
        </pc:spChg>
        <pc:spChg chg="add mod">
          <ac:chgData name="Vedran Pavlic" userId="a23d1f52-a5eb-450e-8f33-110387e6eece" providerId="ADAL" clId="{9EF1787C-6B06-423C-BB16-CA83F0A7F71B}" dt="2018-04-26T08:15:32.878" v="10929" actId="1076"/>
          <ac:spMkLst>
            <pc:docMk/>
            <pc:sldMk cId="2189095066" sldId="281"/>
            <ac:spMk id="11" creationId="{96DBDD17-9DD2-44C5-BEB7-07941C955CB5}"/>
          </ac:spMkLst>
        </pc:spChg>
        <pc:grpChg chg="add mod">
          <ac:chgData name="Vedran Pavlic" userId="a23d1f52-a5eb-450e-8f33-110387e6eece" providerId="ADAL" clId="{9EF1787C-6B06-423C-BB16-CA83F0A7F71B}" dt="2018-04-26T08:14:58.453" v="10921" actId="1035"/>
          <ac:grpSpMkLst>
            <pc:docMk/>
            <pc:sldMk cId="2189095066" sldId="281"/>
            <ac:grpSpMk id="6" creationId="{A55F8E60-5013-4D32-BA32-5B3FCC36DD63}"/>
          </ac:grpSpMkLst>
        </pc:grpChg>
        <pc:graphicFrameChg chg="add mod modGraphic">
          <ac:chgData name="Vedran Pavlic" userId="a23d1f52-a5eb-450e-8f33-110387e6eece" providerId="ADAL" clId="{9EF1787C-6B06-423C-BB16-CA83F0A7F71B}" dt="2018-04-26T08:14:49.356" v="10917" actId="1035"/>
          <ac:graphicFrameMkLst>
            <pc:docMk/>
            <pc:sldMk cId="2189095066" sldId="281"/>
            <ac:graphicFrameMk id="4" creationId="{DC58AB10-2316-477C-93DD-22383CCCFDF8}"/>
          </ac:graphicFrameMkLst>
        </pc:graphicFrameChg>
        <pc:graphicFrameChg chg="add mod modGraphic">
          <ac:chgData name="Vedran Pavlic" userId="a23d1f52-a5eb-450e-8f33-110387e6eece" providerId="ADAL" clId="{9EF1787C-6B06-423C-BB16-CA83F0A7F71B}" dt="2018-04-26T08:15:02.964" v="10924" actId="1035"/>
          <ac:graphicFrameMkLst>
            <pc:docMk/>
            <pc:sldMk cId="2189095066" sldId="281"/>
            <ac:graphicFrameMk id="10" creationId="{B0D07271-BBCC-4297-980D-CF7DE426C89C}"/>
          </ac:graphicFrameMkLst>
        </pc:graphicFrameChg>
        <pc:picChg chg="mod">
          <ac:chgData name="Vedran Pavlic" userId="a23d1f52-a5eb-450e-8f33-110387e6eece" providerId="ADAL" clId="{9EF1787C-6B06-423C-BB16-CA83F0A7F71B}" dt="2018-04-26T08:14:53.818" v="10919" actId="1035"/>
          <ac:picMkLst>
            <pc:docMk/>
            <pc:sldMk cId="2189095066" sldId="281"/>
            <ac:picMk id="7" creationId="{45190FC1-4926-4828-BEB1-31BCAEC0440D}"/>
          </ac:picMkLst>
        </pc:picChg>
      </pc:sldChg>
      <pc:sldChg chg="modSp add">
        <pc:chgData name="Vedran Pavlic" userId="a23d1f52-a5eb-450e-8f33-110387e6eece" providerId="ADAL" clId="{9EF1787C-6B06-423C-BB16-CA83F0A7F71B}" dt="2018-04-26T09:10:34.578" v="11974" actId="20577"/>
        <pc:sldMkLst>
          <pc:docMk/>
          <pc:sldMk cId="3877188392" sldId="282"/>
        </pc:sldMkLst>
        <pc:spChg chg="mod">
          <ac:chgData name="Vedran Pavlic" userId="a23d1f52-a5eb-450e-8f33-110387e6eece" providerId="ADAL" clId="{9EF1787C-6B06-423C-BB16-CA83F0A7F71B}" dt="2018-04-26T08:24:29.760" v="10974" actId="255"/>
          <ac:spMkLst>
            <pc:docMk/>
            <pc:sldMk cId="3877188392" sldId="282"/>
            <ac:spMk id="2" creationId="{5FA10993-A263-4390-BD58-D7602F38B248}"/>
          </ac:spMkLst>
        </pc:spChg>
        <pc:spChg chg="mod">
          <ac:chgData name="Vedran Pavlic" userId="a23d1f52-a5eb-450e-8f33-110387e6eece" providerId="ADAL" clId="{9EF1787C-6B06-423C-BB16-CA83F0A7F71B}" dt="2018-04-26T09:10:34.578" v="11974" actId="20577"/>
          <ac:spMkLst>
            <pc:docMk/>
            <pc:sldMk cId="3877188392" sldId="282"/>
            <ac:spMk id="3" creationId="{1B6B5FC0-20F9-40D2-ACE1-F61E50BAF532}"/>
          </ac:spMkLst>
        </pc:spChg>
      </pc:sldChg>
      <pc:sldChg chg="addSp delSp modSp add">
        <pc:chgData name="Vedran Pavlic" userId="a23d1f52-a5eb-450e-8f33-110387e6eece" providerId="ADAL" clId="{9EF1787C-6B06-423C-BB16-CA83F0A7F71B}" dt="2018-04-30T10:22:54.586" v="19509" actId="404"/>
        <pc:sldMkLst>
          <pc:docMk/>
          <pc:sldMk cId="688599530" sldId="283"/>
        </pc:sldMkLst>
        <pc:spChg chg="mod">
          <ac:chgData name="Vedran Pavlic" userId="a23d1f52-a5eb-450e-8f33-110387e6eece" providerId="ADAL" clId="{9EF1787C-6B06-423C-BB16-CA83F0A7F71B}" dt="2018-04-26T09:44:47.457" v="12003" actId="20577"/>
          <ac:spMkLst>
            <pc:docMk/>
            <pc:sldMk cId="688599530" sldId="283"/>
            <ac:spMk id="2" creationId="{C47EF962-483D-4131-971A-A329949F4FB1}"/>
          </ac:spMkLst>
        </pc:spChg>
        <pc:spChg chg="mod">
          <ac:chgData name="Vedran Pavlic" userId="a23d1f52-a5eb-450e-8f33-110387e6eece" providerId="ADAL" clId="{9EF1787C-6B06-423C-BB16-CA83F0A7F71B}" dt="2018-04-30T10:22:54.586" v="19509" actId="404"/>
          <ac:spMkLst>
            <pc:docMk/>
            <pc:sldMk cId="688599530" sldId="283"/>
            <ac:spMk id="3" creationId="{396647E7-C05C-4FFD-A7AF-3249142FCE49}"/>
          </ac:spMkLst>
        </pc:spChg>
        <pc:spChg chg="mod">
          <ac:chgData name="Vedran Pavlic" userId="a23d1f52-a5eb-450e-8f33-110387e6eece" providerId="ADAL" clId="{9EF1787C-6B06-423C-BB16-CA83F0A7F71B}" dt="2018-04-26T12:12:05.715" v="13231" actId="20577"/>
          <ac:spMkLst>
            <pc:docMk/>
            <pc:sldMk cId="688599530" sldId="283"/>
            <ac:spMk id="7" creationId="{1B338A03-55ED-4FA3-8977-6B20388AF8F1}"/>
          </ac:spMkLst>
        </pc:spChg>
        <pc:spChg chg="add del mod">
          <ac:chgData name="Vedran Pavlic" userId="a23d1f52-a5eb-450e-8f33-110387e6eece" providerId="ADAL" clId="{9EF1787C-6B06-423C-BB16-CA83F0A7F71B}" dt="2018-04-26T12:06:06.399" v="12964" actId="1035"/>
          <ac:spMkLst>
            <pc:docMk/>
            <pc:sldMk cId="688599530" sldId="283"/>
            <ac:spMk id="10" creationId="{07F92D61-7227-4D45-AE8C-9D06AE4F2514}"/>
          </ac:spMkLst>
        </pc:spChg>
        <pc:grpChg chg="add mod">
          <ac:chgData name="Vedran Pavlic" userId="a23d1f52-a5eb-450e-8f33-110387e6eece" providerId="ADAL" clId="{9EF1787C-6B06-423C-BB16-CA83F0A7F71B}" dt="2018-04-26T13:43:12.112" v="15633" actId="1036"/>
          <ac:grpSpMkLst>
            <pc:docMk/>
            <pc:sldMk cId="688599530" sldId="283"/>
            <ac:grpSpMk id="4" creationId="{15B4E5D8-EAEC-4771-89EB-511A7F6F6516}"/>
          </ac:grpSpMkLst>
        </pc:grpChg>
        <pc:graphicFrameChg chg="add del mod modGraphic">
          <ac:chgData name="Vedran Pavlic" userId="a23d1f52-a5eb-450e-8f33-110387e6eece" providerId="ADAL" clId="{9EF1787C-6B06-423C-BB16-CA83F0A7F71B}" dt="2018-04-26T11:53:02.236" v="12852" actId="1035"/>
          <ac:graphicFrameMkLst>
            <pc:docMk/>
            <pc:sldMk cId="688599530" sldId="283"/>
            <ac:graphicFrameMk id="8" creationId="{B2CBD885-15DA-46EA-BA32-9C1AA789D118}"/>
          </ac:graphicFrameMkLst>
        </pc:graphicFrameChg>
        <pc:graphicFrameChg chg="add mod modGraphic">
          <ac:chgData name="Vedran Pavlic" userId="a23d1f52-a5eb-450e-8f33-110387e6eece" providerId="ADAL" clId="{9EF1787C-6B06-423C-BB16-CA83F0A7F71B}" dt="2018-04-26T13:43:13.762" v="15634" actId="1035"/>
          <ac:graphicFrameMkLst>
            <pc:docMk/>
            <pc:sldMk cId="688599530" sldId="283"/>
            <ac:graphicFrameMk id="11" creationId="{09E4EF42-EC0F-40C6-BD54-A6D1117035E6}"/>
          </ac:graphicFrameMkLst>
        </pc:graphicFrameChg>
        <pc:picChg chg="add del mod">
          <ac:chgData name="Vedran Pavlic" userId="a23d1f52-a5eb-450e-8f33-110387e6eece" providerId="ADAL" clId="{9EF1787C-6B06-423C-BB16-CA83F0A7F71B}" dt="2018-04-26T12:06:01.974" v="12962" actId="1035"/>
          <ac:picMkLst>
            <pc:docMk/>
            <pc:sldMk cId="688599530" sldId="283"/>
            <ac:picMk id="9" creationId="{B9C7E663-3440-48CD-88D4-84C8333ECF1E}"/>
          </ac:picMkLst>
        </pc:picChg>
        <pc:cxnChg chg="mod">
          <ac:chgData name="Vedran Pavlic" userId="a23d1f52-a5eb-450e-8f33-110387e6eece" providerId="ADAL" clId="{9EF1787C-6B06-423C-BB16-CA83F0A7F71B}" dt="2018-04-26T13:42:42.137" v="15621" actId="1035"/>
          <ac:cxnSpMkLst>
            <pc:docMk/>
            <pc:sldMk cId="688599530" sldId="283"/>
            <ac:cxnSpMk id="6" creationId="{210DD698-8004-4BC9-8DFB-6D34570D78FA}"/>
          </ac:cxnSpMkLst>
        </pc:cxnChg>
      </pc:sldChg>
      <pc:sldChg chg="addSp modSp add">
        <pc:chgData name="Vedran Pavlic" userId="a23d1f52-a5eb-450e-8f33-110387e6eece" providerId="ADAL" clId="{9EF1787C-6B06-423C-BB16-CA83F0A7F71B}" dt="2018-04-26T11:53:23.305" v="12857" actId="404"/>
        <pc:sldMkLst>
          <pc:docMk/>
          <pc:sldMk cId="794383645" sldId="284"/>
        </pc:sldMkLst>
        <pc:spChg chg="mod">
          <ac:chgData name="Vedran Pavlic" userId="a23d1f52-a5eb-450e-8f33-110387e6eece" providerId="ADAL" clId="{9EF1787C-6B06-423C-BB16-CA83F0A7F71B}" dt="2018-04-26T11:53:19.446" v="12856" actId="1076"/>
          <ac:spMkLst>
            <pc:docMk/>
            <pc:sldMk cId="794383645" sldId="284"/>
            <ac:spMk id="2" creationId="{A96C5C61-40F5-4B49-877E-0EF001189F30}"/>
          </ac:spMkLst>
        </pc:spChg>
        <pc:spChg chg="mod">
          <ac:chgData name="Vedran Pavlic" userId="a23d1f52-a5eb-450e-8f33-110387e6eece" providerId="ADAL" clId="{9EF1787C-6B06-423C-BB16-CA83F0A7F71B}" dt="2018-04-26T11:53:19.446" v="12856" actId="1076"/>
          <ac:spMkLst>
            <pc:docMk/>
            <pc:sldMk cId="794383645" sldId="284"/>
            <ac:spMk id="3" creationId="{DD10A7CB-60EE-45A8-9912-5E23143AABE9}"/>
          </ac:spMkLst>
        </pc:spChg>
        <pc:graphicFrameChg chg="add mod modGraphic">
          <ac:chgData name="Vedran Pavlic" userId="a23d1f52-a5eb-450e-8f33-110387e6eece" providerId="ADAL" clId="{9EF1787C-6B06-423C-BB16-CA83F0A7F71B}" dt="2018-04-26T11:53:23.305" v="12857" actId="404"/>
          <ac:graphicFrameMkLst>
            <pc:docMk/>
            <pc:sldMk cId="794383645" sldId="284"/>
            <ac:graphicFrameMk id="4" creationId="{734BC406-F8CF-4AB5-819B-8FA0D39E871F}"/>
          </ac:graphicFrameMkLst>
        </pc:graphicFrameChg>
      </pc:sldChg>
      <pc:sldChg chg="addSp delSp modSp add">
        <pc:chgData name="Vedran Pavlic" userId="a23d1f52-a5eb-450e-8f33-110387e6eece" providerId="ADAL" clId="{9EF1787C-6B06-423C-BB16-CA83F0A7F71B}" dt="2018-04-26T12:11:23.107" v="13202" actId="1076"/>
        <pc:sldMkLst>
          <pc:docMk/>
          <pc:sldMk cId="2558645584" sldId="285"/>
        </pc:sldMkLst>
        <pc:spChg chg="mod">
          <ac:chgData name="Vedran Pavlic" userId="a23d1f52-a5eb-450e-8f33-110387e6eece" providerId="ADAL" clId="{9EF1787C-6B06-423C-BB16-CA83F0A7F71B}" dt="2018-04-26T12:11:03.167" v="13194" actId="1076"/>
          <ac:spMkLst>
            <pc:docMk/>
            <pc:sldMk cId="2558645584" sldId="285"/>
            <ac:spMk id="2" creationId="{9963C047-AC78-47A2-A9D6-D832C39B4800}"/>
          </ac:spMkLst>
        </pc:spChg>
        <pc:spChg chg="del">
          <ac:chgData name="Vedran Pavlic" userId="a23d1f52-a5eb-450e-8f33-110387e6eece" providerId="ADAL" clId="{9EF1787C-6B06-423C-BB16-CA83F0A7F71B}" dt="2018-04-26T12:06:27.951" v="12995" actId="478"/>
          <ac:spMkLst>
            <pc:docMk/>
            <pc:sldMk cId="2558645584" sldId="285"/>
            <ac:spMk id="3" creationId="{29EE968A-5B5D-405C-A2AE-224235DCDF9C}"/>
          </ac:spMkLst>
        </pc:spChg>
        <pc:spChg chg="add mod">
          <ac:chgData name="Vedran Pavlic" userId="a23d1f52-a5eb-450e-8f33-110387e6eece" providerId="ADAL" clId="{9EF1787C-6B06-423C-BB16-CA83F0A7F71B}" dt="2018-04-26T12:11:23.107" v="13202" actId="1076"/>
          <ac:spMkLst>
            <pc:docMk/>
            <pc:sldMk cId="2558645584" sldId="285"/>
            <ac:spMk id="5" creationId="{2C60CEE9-43AC-4360-A4B2-F8B1B126C44B}"/>
          </ac:spMkLst>
        </pc:spChg>
        <pc:picChg chg="add mod">
          <ac:chgData name="Vedran Pavlic" userId="a23d1f52-a5eb-450e-8f33-110387e6eece" providerId="ADAL" clId="{9EF1787C-6B06-423C-BB16-CA83F0A7F71B}" dt="2018-04-26T12:11:19.198" v="13201" actId="1076"/>
          <ac:picMkLst>
            <pc:docMk/>
            <pc:sldMk cId="2558645584" sldId="285"/>
            <ac:picMk id="4" creationId="{8D15000D-C347-4453-8CF8-444033A24D2C}"/>
          </ac:picMkLst>
        </pc:picChg>
      </pc:sldChg>
      <pc:sldChg chg="addSp delSp modSp add">
        <pc:chgData name="Vedran Pavlic" userId="a23d1f52-a5eb-450e-8f33-110387e6eece" providerId="ADAL" clId="{9EF1787C-6B06-423C-BB16-CA83F0A7F71B}" dt="2018-04-26T13:04:11.150" v="14177" actId="404"/>
        <pc:sldMkLst>
          <pc:docMk/>
          <pc:sldMk cId="3522642691" sldId="286"/>
        </pc:sldMkLst>
        <pc:spChg chg="mod">
          <ac:chgData name="Vedran Pavlic" userId="a23d1f52-a5eb-450e-8f33-110387e6eece" providerId="ADAL" clId="{9EF1787C-6B06-423C-BB16-CA83F0A7F71B}" dt="2018-04-26T12:43:51.270" v="13490" actId="20577"/>
          <ac:spMkLst>
            <pc:docMk/>
            <pc:sldMk cId="3522642691" sldId="286"/>
            <ac:spMk id="2" creationId="{F4710261-0A5D-47CA-B35A-AF0C4B27748B}"/>
          </ac:spMkLst>
        </pc:spChg>
        <pc:spChg chg="mod">
          <ac:chgData name="Vedran Pavlic" userId="a23d1f52-a5eb-450e-8f33-110387e6eece" providerId="ADAL" clId="{9EF1787C-6B06-423C-BB16-CA83F0A7F71B}" dt="2018-04-26T13:02:29.497" v="14135" actId="1036"/>
          <ac:spMkLst>
            <pc:docMk/>
            <pc:sldMk cId="3522642691" sldId="286"/>
            <ac:spMk id="3" creationId="{EF67405E-5A49-490C-B1D1-9375CD7FD5E6}"/>
          </ac:spMkLst>
        </pc:spChg>
        <pc:spChg chg="add del mod">
          <ac:chgData name="Vedran Pavlic" userId="a23d1f52-a5eb-450e-8f33-110387e6eece" providerId="ADAL" clId="{9EF1787C-6B06-423C-BB16-CA83F0A7F71B}" dt="2018-04-26T13:03:11.511" v="14159" actId="478"/>
          <ac:spMkLst>
            <pc:docMk/>
            <pc:sldMk cId="3522642691" sldId="286"/>
            <ac:spMk id="6" creationId="{B54440CB-83EF-4C0C-B710-71C6C5F2AFA9}"/>
          </ac:spMkLst>
        </pc:spChg>
        <pc:spChg chg="add mod">
          <ac:chgData name="Vedran Pavlic" userId="a23d1f52-a5eb-450e-8f33-110387e6eece" providerId="ADAL" clId="{9EF1787C-6B06-423C-BB16-CA83F0A7F71B}" dt="2018-04-26T13:04:11.150" v="14177" actId="404"/>
          <ac:spMkLst>
            <pc:docMk/>
            <pc:sldMk cId="3522642691" sldId="286"/>
            <ac:spMk id="7" creationId="{0FA3DE14-B0DC-4DA9-9A50-28C174C60ECE}"/>
          </ac:spMkLst>
        </pc:spChg>
        <pc:picChg chg="add mod">
          <ac:chgData name="Vedran Pavlic" userId="a23d1f52-a5eb-450e-8f33-110387e6eece" providerId="ADAL" clId="{9EF1787C-6B06-423C-BB16-CA83F0A7F71B}" dt="2018-04-26T13:02:30.415" v="14137" actId="1035"/>
          <ac:picMkLst>
            <pc:docMk/>
            <pc:sldMk cId="3522642691" sldId="286"/>
            <ac:picMk id="5" creationId="{E53C26EF-044C-4BF5-88A7-BB165138D962}"/>
          </ac:picMkLst>
        </pc:picChg>
      </pc:sldChg>
      <pc:sldChg chg="addSp delSp modSp add">
        <pc:chgData name="Vedran Pavlic" userId="a23d1f52-a5eb-450e-8f33-110387e6eece" providerId="ADAL" clId="{9EF1787C-6B06-423C-BB16-CA83F0A7F71B}" dt="2018-04-26T13:22:53.212" v="14278" actId="404"/>
        <pc:sldMkLst>
          <pc:docMk/>
          <pc:sldMk cId="3596287490" sldId="287"/>
        </pc:sldMkLst>
        <pc:spChg chg="mod">
          <ac:chgData name="Vedran Pavlic" userId="a23d1f52-a5eb-450e-8f33-110387e6eece" providerId="ADAL" clId="{9EF1787C-6B06-423C-BB16-CA83F0A7F71B}" dt="2018-04-26T13:16:48.972" v="14200" actId="20577"/>
          <ac:spMkLst>
            <pc:docMk/>
            <pc:sldMk cId="3596287490" sldId="287"/>
            <ac:spMk id="2" creationId="{8A7053FA-9714-4D4F-95C1-8DED09714FB9}"/>
          </ac:spMkLst>
        </pc:spChg>
        <pc:spChg chg="del">
          <ac:chgData name="Vedran Pavlic" userId="a23d1f52-a5eb-450e-8f33-110387e6eece" providerId="ADAL" clId="{9EF1787C-6B06-423C-BB16-CA83F0A7F71B}" dt="2018-04-26T13:22:46.142" v="14275" actId="478"/>
          <ac:spMkLst>
            <pc:docMk/>
            <pc:sldMk cId="3596287490" sldId="287"/>
            <ac:spMk id="3" creationId="{CD1ED111-162A-4E84-A92C-73D5AAF42644}"/>
          </ac:spMkLst>
        </pc:spChg>
        <pc:graphicFrameChg chg="add mod modGraphic">
          <ac:chgData name="Vedran Pavlic" userId="a23d1f52-a5eb-450e-8f33-110387e6eece" providerId="ADAL" clId="{9EF1787C-6B06-423C-BB16-CA83F0A7F71B}" dt="2018-04-26T13:22:53.212" v="14278" actId="404"/>
          <ac:graphicFrameMkLst>
            <pc:docMk/>
            <pc:sldMk cId="3596287490" sldId="287"/>
            <ac:graphicFrameMk id="4" creationId="{E565F648-DDB9-42CD-AB1A-7A014A057D66}"/>
          </ac:graphicFrameMkLst>
        </pc:graphicFrameChg>
      </pc:sldChg>
      <pc:sldChg chg="addSp delSp modSp add">
        <pc:chgData name="Vedran Pavlic" userId="a23d1f52-a5eb-450e-8f33-110387e6eece" providerId="ADAL" clId="{9EF1787C-6B06-423C-BB16-CA83F0A7F71B}" dt="2018-04-30T09:32:59.731" v="19447" actId="14734"/>
        <pc:sldMkLst>
          <pc:docMk/>
          <pc:sldMk cId="2615955412" sldId="288"/>
        </pc:sldMkLst>
        <pc:spChg chg="mod">
          <ac:chgData name="Vedran Pavlic" userId="a23d1f52-a5eb-450e-8f33-110387e6eece" providerId="ADAL" clId="{9EF1787C-6B06-423C-BB16-CA83F0A7F71B}" dt="2018-04-26T13:24:26.011" v="14315" actId="20577"/>
          <ac:spMkLst>
            <pc:docMk/>
            <pc:sldMk cId="2615955412" sldId="288"/>
            <ac:spMk id="2" creationId="{42FB5E55-497E-421E-BC9D-CB3380B2900D}"/>
          </ac:spMkLst>
        </pc:spChg>
        <pc:spChg chg="del mod">
          <ac:chgData name="Vedran Pavlic" userId="a23d1f52-a5eb-450e-8f33-110387e6eece" providerId="ADAL" clId="{9EF1787C-6B06-423C-BB16-CA83F0A7F71B}" dt="2018-04-26T13:29:55.193" v="14317" actId="478"/>
          <ac:spMkLst>
            <pc:docMk/>
            <pc:sldMk cId="2615955412" sldId="288"/>
            <ac:spMk id="3" creationId="{2C6613A6-66BB-4035-BD85-7BF9633371F2}"/>
          </ac:spMkLst>
        </pc:spChg>
        <pc:graphicFrameChg chg="add mod modGraphic">
          <ac:chgData name="Vedran Pavlic" userId="a23d1f52-a5eb-450e-8f33-110387e6eece" providerId="ADAL" clId="{9EF1787C-6B06-423C-BB16-CA83F0A7F71B}" dt="2018-04-30T09:32:59.731" v="19447" actId="14734"/>
          <ac:graphicFrameMkLst>
            <pc:docMk/>
            <pc:sldMk cId="2615955412" sldId="288"/>
            <ac:graphicFrameMk id="4" creationId="{16A6FE02-1A6C-4A5B-92B3-F5621706B940}"/>
          </ac:graphicFrameMkLst>
        </pc:graphicFrameChg>
      </pc:sldChg>
      <pc:sldChg chg="addSp delSp modSp add ord">
        <pc:chgData name="Vedran Pavlic" userId="a23d1f52-a5eb-450e-8f33-110387e6eece" providerId="ADAL" clId="{9EF1787C-6B06-423C-BB16-CA83F0A7F71B}" dt="2018-04-30T14:12:41.660" v="19650" actId="14734"/>
        <pc:sldMkLst>
          <pc:docMk/>
          <pc:sldMk cId="3986658068" sldId="289"/>
        </pc:sldMkLst>
        <pc:spChg chg="mod">
          <ac:chgData name="Vedran Pavlic" userId="a23d1f52-a5eb-450e-8f33-110387e6eece" providerId="ADAL" clId="{9EF1787C-6B06-423C-BB16-CA83F0A7F71B}" dt="2018-04-27T07:40:52.538" v="15783" actId="20577"/>
          <ac:spMkLst>
            <pc:docMk/>
            <pc:sldMk cId="3986658068" sldId="289"/>
            <ac:spMk id="2" creationId="{7D1E5D4A-1130-438B-849F-C521D94A24F3}"/>
          </ac:spMkLst>
        </pc:spChg>
        <pc:spChg chg="del">
          <ac:chgData name="Vedran Pavlic" userId="a23d1f52-a5eb-450e-8f33-110387e6eece" providerId="ADAL" clId="{9EF1787C-6B06-423C-BB16-CA83F0A7F71B}" dt="2018-04-27T08:02:04.636" v="15784" actId="478"/>
          <ac:spMkLst>
            <pc:docMk/>
            <pc:sldMk cId="3986658068" sldId="289"/>
            <ac:spMk id="3" creationId="{98ED5578-660D-4DD5-8BEC-1861BAC7CFB5}"/>
          </ac:spMkLst>
        </pc:spChg>
        <pc:spChg chg="add mod">
          <ac:chgData name="Vedran Pavlic" userId="a23d1f52-a5eb-450e-8f33-110387e6eece" providerId="ADAL" clId="{9EF1787C-6B06-423C-BB16-CA83F0A7F71B}" dt="2018-04-30T14:11:39.593" v="19623" actId="20577"/>
          <ac:spMkLst>
            <pc:docMk/>
            <pc:sldMk cId="3986658068" sldId="289"/>
            <ac:spMk id="5" creationId="{226E7A6E-F2D2-4D91-A198-CC188ACE724B}"/>
          </ac:spMkLst>
        </pc:spChg>
        <pc:spChg chg="mod">
          <ac:chgData name="Vedran Pavlic" userId="a23d1f52-a5eb-450e-8f33-110387e6eece" providerId="ADAL" clId="{9EF1787C-6B06-423C-BB16-CA83F0A7F71B}" dt="2018-04-30T14:12:41.660" v="19650" actId="14734"/>
          <ac:spMkLst>
            <pc:docMk/>
            <pc:sldMk cId="3986658068" sldId="289"/>
            <ac:spMk id="9" creationId="{A5C7EA4F-D3F7-4DD8-BBAC-3D49B1D04DBB}"/>
          </ac:spMkLst>
        </pc:spChg>
        <pc:grpChg chg="add mod">
          <ac:chgData name="Vedran Pavlic" userId="a23d1f52-a5eb-450e-8f33-110387e6eece" providerId="ADAL" clId="{9EF1787C-6B06-423C-BB16-CA83F0A7F71B}" dt="2018-04-30T14:09:33.814" v="19585" actId="1036"/>
          <ac:grpSpMkLst>
            <pc:docMk/>
            <pc:sldMk cId="3986658068" sldId="289"/>
            <ac:grpSpMk id="6" creationId="{70A20AFB-4BA2-409C-B79E-13B8A29FF188}"/>
          </ac:grpSpMkLst>
        </pc:grpChg>
        <pc:graphicFrameChg chg="add mod modGraphic">
          <ac:chgData name="Vedran Pavlic" userId="a23d1f52-a5eb-450e-8f33-110387e6eece" providerId="ADAL" clId="{9EF1787C-6B06-423C-BB16-CA83F0A7F71B}" dt="2018-04-30T14:09:20.165" v="19577" actId="404"/>
          <ac:graphicFrameMkLst>
            <pc:docMk/>
            <pc:sldMk cId="3986658068" sldId="289"/>
            <ac:graphicFrameMk id="4" creationId="{E1B6ED5E-DF3D-405B-B18D-7322F7028341}"/>
          </ac:graphicFrameMkLst>
        </pc:graphicFrameChg>
        <pc:picChg chg="add mod">
          <ac:chgData name="Vedran Pavlic" userId="a23d1f52-a5eb-450e-8f33-110387e6eece" providerId="ADAL" clId="{9EF1787C-6B06-423C-BB16-CA83F0A7F71B}" dt="2018-04-30T14:11:44.602" v="19624" actId="1076"/>
          <ac:picMkLst>
            <pc:docMk/>
            <pc:sldMk cId="3986658068" sldId="289"/>
            <ac:picMk id="3" creationId="{9BDD6304-5D38-4514-B2A1-D91C48E3EFE8}"/>
          </ac:picMkLst>
        </pc:picChg>
        <pc:cxnChg chg="mod">
          <ac:chgData name="Vedran Pavlic" userId="a23d1f52-a5eb-450e-8f33-110387e6eece" providerId="ADAL" clId="{9EF1787C-6B06-423C-BB16-CA83F0A7F71B}" dt="2018-04-30T14:09:18.064" v="19576" actId="1076"/>
          <ac:cxnSpMkLst>
            <pc:docMk/>
            <pc:sldMk cId="3986658068" sldId="289"/>
            <ac:cxnSpMk id="8" creationId="{EA67F931-5BE4-4692-8795-4392F977F03C}"/>
          </ac:cxnSpMkLst>
        </pc:cxnChg>
      </pc:sldChg>
      <pc:sldChg chg="modSp add">
        <pc:chgData name="Vedran Pavlic" userId="a23d1f52-a5eb-450e-8f33-110387e6eece" providerId="ADAL" clId="{9EF1787C-6B06-423C-BB16-CA83F0A7F71B}" dt="2018-04-30T10:22:42.411" v="19502" actId="404"/>
        <pc:sldMkLst>
          <pc:docMk/>
          <pc:sldMk cId="2877153382" sldId="290"/>
        </pc:sldMkLst>
        <pc:spChg chg="mod">
          <ac:chgData name="Vedran Pavlic" userId="a23d1f52-a5eb-450e-8f33-110387e6eece" providerId="ADAL" clId="{9EF1787C-6B06-423C-BB16-CA83F0A7F71B}" dt="2018-04-27T08:20:30.692" v="16279" actId="20577"/>
          <ac:spMkLst>
            <pc:docMk/>
            <pc:sldMk cId="2877153382" sldId="290"/>
            <ac:spMk id="2" creationId="{316E7DAC-8DC1-4090-83E9-60C7A33DC3EA}"/>
          </ac:spMkLst>
        </pc:spChg>
        <pc:spChg chg="mod">
          <ac:chgData name="Vedran Pavlic" userId="a23d1f52-a5eb-450e-8f33-110387e6eece" providerId="ADAL" clId="{9EF1787C-6B06-423C-BB16-CA83F0A7F71B}" dt="2018-04-30T10:22:42.411" v="19502" actId="404"/>
          <ac:spMkLst>
            <pc:docMk/>
            <pc:sldMk cId="2877153382" sldId="290"/>
            <ac:spMk id="3" creationId="{87A62F2F-3351-42DA-8816-7473D971DA0D}"/>
          </ac:spMkLst>
        </pc:spChg>
      </pc:sldChg>
      <pc:sldChg chg="addSp delSp modSp add">
        <pc:chgData name="Vedran Pavlic" userId="a23d1f52-a5eb-450e-8f33-110387e6eece" providerId="ADAL" clId="{9EF1787C-6B06-423C-BB16-CA83F0A7F71B}" dt="2018-04-27T12:04:10.920" v="18413" actId="1076"/>
        <pc:sldMkLst>
          <pc:docMk/>
          <pc:sldMk cId="2835121307" sldId="291"/>
        </pc:sldMkLst>
        <pc:spChg chg="mod">
          <ac:chgData name="Vedran Pavlic" userId="a23d1f52-a5eb-450e-8f33-110387e6eece" providerId="ADAL" clId="{9EF1787C-6B06-423C-BB16-CA83F0A7F71B}" dt="2018-04-27T08:31:04.593" v="16547" actId="14100"/>
          <ac:spMkLst>
            <pc:docMk/>
            <pc:sldMk cId="2835121307" sldId="291"/>
            <ac:spMk id="2" creationId="{106597ED-ED8D-4520-A973-F171F9EAA05C}"/>
          </ac:spMkLst>
        </pc:spChg>
        <pc:spChg chg="mod">
          <ac:chgData name="Vedran Pavlic" userId="a23d1f52-a5eb-450e-8f33-110387e6eece" providerId="ADAL" clId="{9EF1787C-6B06-423C-BB16-CA83F0A7F71B}" dt="2018-04-27T08:35:33.424" v="16603" actId="1076"/>
          <ac:spMkLst>
            <pc:docMk/>
            <pc:sldMk cId="2835121307" sldId="291"/>
            <ac:spMk id="3" creationId="{CC7CF451-5E30-41AF-A5F8-9132924ABDD3}"/>
          </ac:spMkLst>
        </pc:spChg>
        <pc:spChg chg="add mod">
          <ac:chgData name="Vedran Pavlic" userId="a23d1f52-a5eb-450e-8f33-110387e6eece" providerId="ADAL" clId="{9EF1787C-6B06-423C-BB16-CA83F0A7F71B}" dt="2018-04-27T08:46:51.132" v="16711" actId="255"/>
          <ac:spMkLst>
            <pc:docMk/>
            <pc:sldMk cId="2835121307" sldId="291"/>
            <ac:spMk id="11" creationId="{1DA0B6F8-49AD-428B-B976-E992EF044FCD}"/>
          </ac:spMkLst>
        </pc:spChg>
        <pc:graphicFrameChg chg="add del mod modGraphic">
          <ac:chgData name="Vedran Pavlic" userId="a23d1f52-a5eb-450e-8f33-110387e6eece" providerId="ADAL" clId="{9EF1787C-6B06-423C-BB16-CA83F0A7F71B}" dt="2018-04-27T08:32:59.561" v="16551" actId="108"/>
          <ac:graphicFrameMkLst>
            <pc:docMk/>
            <pc:sldMk cId="2835121307" sldId="291"/>
            <ac:graphicFrameMk id="4" creationId="{811F9C7E-EB68-4733-8264-7DD11890F186}"/>
          </ac:graphicFrameMkLst>
        </pc:graphicFrameChg>
        <pc:graphicFrameChg chg="add mod modGraphic">
          <ac:chgData name="Vedran Pavlic" userId="a23d1f52-a5eb-450e-8f33-110387e6eece" providerId="ADAL" clId="{9EF1787C-6B06-423C-BB16-CA83F0A7F71B}" dt="2018-04-27T11:53:19.142" v="18317" actId="1076"/>
          <ac:graphicFrameMkLst>
            <pc:docMk/>
            <pc:sldMk cId="2835121307" sldId="291"/>
            <ac:graphicFrameMk id="5" creationId="{E405E04B-6B7D-4A7C-8ACB-49DCB271B8B6}"/>
          </ac:graphicFrameMkLst>
        </pc:graphicFrameChg>
        <pc:graphicFrameChg chg="add del">
          <ac:chgData name="Vedran Pavlic" userId="a23d1f52-a5eb-450e-8f33-110387e6eece" providerId="ADAL" clId="{9EF1787C-6B06-423C-BB16-CA83F0A7F71B}" dt="2018-04-27T08:42:49.528" v="16605" actId="108"/>
          <ac:graphicFrameMkLst>
            <pc:docMk/>
            <pc:sldMk cId="2835121307" sldId="291"/>
            <ac:graphicFrameMk id="6" creationId="{2E4E8808-A2D6-4A1A-BB8D-B7170B2254C5}"/>
          </ac:graphicFrameMkLst>
        </pc:graphicFrameChg>
        <pc:graphicFrameChg chg="add mod modGraphic">
          <ac:chgData name="Vedran Pavlic" userId="a23d1f52-a5eb-450e-8f33-110387e6eece" providerId="ADAL" clId="{9EF1787C-6B06-423C-BB16-CA83F0A7F71B}" dt="2018-04-27T12:04:06.794" v="18412" actId="13219"/>
          <ac:graphicFrameMkLst>
            <pc:docMk/>
            <pc:sldMk cId="2835121307" sldId="291"/>
            <ac:graphicFrameMk id="12" creationId="{FE1CEA80-CEF1-4104-A157-01D0D67A2526}"/>
          </ac:graphicFrameMkLst>
        </pc:graphicFrameChg>
        <pc:picChg chg="add del">
          <ac:chgData name="Vedran Pavlic" userId="a23d1f52-a5eb-450e-8f33-110387e6eece" providerId="ADAL" clId="{9EF1787C-6B06-423C-BB16-CA83F0A7F71B}" dt="2018-04-27T08:42:49.528" v="16605" actId="108"/>
          <ac:picMkLst>
            <pc:docMk/>
            <pc:sldMk cId="2835121307" sldId="291"/>
            <ac:picMk id="7" creationId="{C4AC3889-0CED-4644-903D-39DDF31015A8}"/>
          </ac:picMkLst>
        </pc:picChg>
        <pc:picChg chg="add del">
          <ac:chgData name="Vedran Pavlic" userId="a23d1f52-a5eb-450e-8f33-110387e6eece" providerId="ADAL" clId="{9EF1787C-6B06-423C-BB16-CA83F0A7F71B}" dt="2018-04-27T08:42:49.528" v="16605" actId="108"/>
          <ac:picMkLst>
            <pc:docMk/>
            <pc:sldMk cId="2835121307" sldId="291"/>
            <ac:picMk id="8" creationId="{4A05B4C8-E486-48EE-82E2-EDDA106C1D51}"/>
          </ac:picMkLst>
        </pc:picChg>
        <pc:picChg chg="add del">
          <ac:chgData name="Vedran Pavlic" userId="a23d1f52-a5eb-450e-8f33-110387e6eece" providerId="ADAL" clId="{9EF1787C-6B06-423C-BB16-CA83F0A7F71B}" dt="2018-04-27T08:42:49.528" v="16605" actId="108"/>
          <ac:picMkLst>
            <pc:docMk/>
            <pc:sldMk cId="2835121307" sldId="291"/>
            <ac:picMk id="9" creationId="{7A5F704C-6DD2-42D5-B5CA-1688F408F0AA}"/>
          </ac:picMkLst>
        </pc:picChg>
        <pc:picChg chg="add del">
          <ac:chgData name="Vedran Pavlic" userId="a23d1f52-a5eb-450e-8f33-110387e6eece" providerId="ADAL" clId="{9EF1787C-6B06-423C-BB16-CA83F0A7F71B}" dt="2018-04-27T08:42:49.528" v="16605" actId="108"/>
          <ac:picMkLst>
            <pc:docMk/>
            <pc:sldMk cId="2835121307" sldId="291"/>
            <ac:picMk id="10" creationId="{46A138BD-95A5-49A6-B9CB-07E12198DA8D}"/>
          </ac:picMkLst>
        </pc:picChg>
        <pc:picChg chg="add del mod">
          <ac:chgData name="Vedran Pavlic" userId="a23d1f52-a5eb-450e-8f33-110387e6eece" providerId="ADAL" clId="{9EF1787C-6B06-423C-BB16-CA83F0A7F71B}" dt="2018-04-27T08:46:22.872" v="16707" actId="108"/>
          <ac:picMkLst>
            <pc:docMk/>
            <pc:sldMk cId="2835121307" sldId="291"/>
            <ac:picMk id="13" creationId="{C4AC3889-0CED-4644-903D-39DDF31015A8}"/>
          </ac:picMkLst>
        </pc:picChg>
        <pc:picChg chg="add mod">
          <ac:chgData name="Vedran Pavlic" userId="a23d1f52-a5eb-450e-8f33-110387e6eece" providerId="ADAL" clId="{9EF1787C-6B06-423C-BB16-CA83F0A7F71B}" dt="2018-04-27T08:47:18.374" v="16721" actId="1076"/>
          <ac:picMkLst>
            <pc:docMk/>
            <pc:sldMk cId="2835121307" sldId="291"/>
            <ac:picMk id="14" creationId="{4A05B4C8-E486-48EE-82E2-EDDA106C1D51}"/>
          </ac:picMkLst>
        </pc:picChg>
        <pc:picChg chg="add mod">
          <ac:chgData name="Vedran Pavlic" userId="a23d1f52-a5eb-450e-8f33-110387e6eece" providerId="ADAL" clId="{9EF1787C-6B06-423C-BB16-CA83F0A7F71B}" dt="2018-04-27T08:47:22.601" v="16722" actId="1076"/>
          <ac:picMkLst>
            <pc:docMk/>
            <pc:sldMk cId="2835121307" sldId="291"/>
            <ac:picMk id="15" creationId="{7A5F704C-6DD2-42D5-B5CA-1688F408F0AA}"/>
          </ac:picMkLst>
        </pc:picChg>
        <pc:picChg chg="add mod">
          <ac:chgData name="Vedran Pavlic" userId="a23d1f52-a5eb-450e-8f33-110387e6eece" providerId="ADAL" clId="{9EF1787C-6B06-423C-BB16-CA83F0A7F71B}" dt="2018-04-27T12:04:10.920" v="18413" actId="1076"/>
          <ac:picMkLst>
            <pc:docMk/>
            <pc:sldMk cId="2835121307" sldId="291"/>
            <ac:picMk id="16" creationId="{46A138BD-95A5-49A6-B9CB-07E12198DA8D}"/>
          </ac:picMkLst>
        </pc:picChg>
        <pc:picChg chg="add mod">
          <ac:chgData name="Vedran Pavlic" userId="a23d1f52-a5eb-450e-8f33-110387e6eece" providerId="ADAL" clId="{9EF1787C-6B06-423C-BB16-CA83F0A7F71B}" dt="2018-04-27T08:47:15.202" v="16720" actId="1076"/>
          <ac:picMkLst>
            <pc:docMk/>
            <pc:sldMk cId="2835121307" sldId="291"/>
            <ac:picMk id="17" creationId="{33E3CC3B-A67E-4224-9120-3CF0A60D9A5E}"/>
          </ac:picMkLst>
        </pc:picChg>
      </pc:sldChg>
      <pc:sldChg chg="addSp modSp add">
        <pc:chgData name="Vedran Pavlic" userId="a23d1f52-a5eb-450e-8f33-110387e6eece" providerId="ADAL" clId="{9EF1787C-6B06-423C-BB16-CA83F0A7F71B}" dt="2018-04-30T10:23:53.393" v="19511" actId="1037"/>
        <pc:sldMkLst>
          <pc:docMk/>
          <pc:sldMk cId="2555628203" sldId="292"/>
        </pc:sldMkLst>
        <pc:spChg chg="mod">
          <ac:chgData name="Vedran Pavlic" userId="a23d1f52-a5eb-450e-8f33-110387e6eece" providerId="ADAL" clId="{9EF1787C-6B06-423C-BB16-CA83F0A7F71B}" dt="2018-04-27T08:57:54.907" v="16752" actId="20577"/>
          <ac:spMkLst>
            <pc:docMk/>
            <pc:sldMk cId="2555628203" sldId="292"/>
            <ac:spMk id="2" creationId="{C92E8040-5263-4B92-A71C-A1256457119E}"/>
          </ac:spMkLst>
        </pc:spChg>
        <pc:spChg chg="mod">
          <ac:chgData name="Vedran Pavlic" userId="a23d1f52-a5eb-450e-8f33-110387e6eece" providerId="ADAL" clId="{9EF1787C-6B06-423C-BB16-CA83F0A7F71B}" dt="2018-04-27T10:00:07.397" v="18236" actId="6549"/>
          <ac:spMkLst>
            <pc:docMk/>
            <pc:sldMk cId="2555628203" sldId="292"/>
            <ac:spMk id="3" creationId="{D78BBB9D-E780-498D-AA0B-B8569BB31D1F}"/>
          </ac:spMkLst>
        </pc:spChg>
        <pc:spChg chg="add mod">
          <ac:chgData name="Vedran Pavlic" userId="a23d1f52-a5eb-450e-8f33-110387e6eece" providerId="ADAL" clId="{9EF1787C-6B06-423C-BB16-CA83F0A7F71B}" dt="2018-04-30T10:23:53.393" v="19511" actId="1037"/>
          <ac:spMkLst>
            <pc:docMk/>
            <pc:sldMk cId="2555628203" sldId="292"/>
            <ac:spMk id="5" creationId="{2CA098D1-C7E2-48C5-BB2C-DAEF3FD5A023}"/>
          </ac:spMkLst>
        </pc:spChg>
        <pc:graphicFrameChg chg="add mod modGraphic">
          <ac:chgData name="Vedran Pavlic" userId="a23d1f52-a5eb-450e-8f33-110387e6eece" providerId="ADAL" clId="{9EF1787C-6B06-423C-BB16-CA83F0A7F71B}" dt="2018-04-30T09:33:14.903" v="19449" actId="14734"/>
          <ac:graphicFrameMkLst>
            <pc:docMk/>
            <pc:sldMk cId="2555628203" sldId="292"/>
            <ac:graphicFrameMk id="4" creationId="{AC20F980-FC3B-4725-B29F-6A898B95949F}"/>
          </ac:graphicFrameMkLst>
        </pc:graphicFrameChg>
      </pc:sldChg>
      <pc:sldChg chg="delSp modSp add">
        <pc:chgData name="Vedran Pavlic" userId="a23d1f52-a5eb-450e-8f33-110387e6eece" providerId="ADAL" clId="{9EF1787C-6B06-423C-BB16-CA83F0A7F71B}" dt="2018-04-30T09:33:55.427" v="19452" actId="14734"/>
        <pc:sldMkLst>
          <pc:docMk/>
          <pc:sldMk cId="3635419545" sldId="293"/>
        </pc:sldMkLst>
        <pc:spChg chg="mod">
          <ac:chgData name="Vedran Pavlic" userId="a23d1f52-a5eb-450e-8f33-110387e6eece" providerId="ADAL" clId="{9EF1787C-6B06-423C-BB16-CA83F0A7F71B}" dt="2018-04-27T09:20:15.500" v="17359" actId="20577"/>
          <ac:spMkLst>
            <pc:docMk/>
            <pc:sldMk cId="3635419545" sldId="293"/>
            <ac:spMk id="2" creationId="{4A19AE60-E2DA-4A47-A0BD-A09C624C3D43}"/>
          </ac:spMkLst>
        </pc:spChg>
        <pc:spChg chg="del">
          <ac:chgData name="Vedran Pavlic" userId="a23d1f52-a5eb-450e-8f33-110387e6eece" providerId="ADAL" clId="{9EF1787C-6B06-423C-BB16-CA83F0A7F71B}" dt="2018-04-27T11:48:41.989" v="18272" actId="478"/>
          <ac:spMkLst>
            <pc:docMk/>
            <pc:sldMk cId="3635419545" sldId="293"/>
            <ac:spMk id="3" creationId="{15A6BE0C-CD32-4355-A439-2FB3A5F04D4F}"/>
          </ac:spMkLst>
        </pc:spChg>
        <pc:graphicFrameChg chg="mod modGraphic">
          <ac:chgData name="Vedran Pavlic" userId="a23d1f52-a5eb-450e-8f33-110387e6eece" providerId="ADAL" clId="{9EF1787C-6B06-423C-BB16-CA83F0A7F71B}" dt="2018-04-30T09:33:55.427" v="19452" actId="14734"/>
          <ac:graphicFrameMkLst>
            <pc:docMk/>
            <pc:sldMk cId="3635419545" sldId="293"/>
            <ac:graphicFrameMk id="4" creationId="{4273B89A-C739-4A96-A2DC-5D209B33C21A}"/>
          </ac:graphicFrameMkLst>
        </pc:graphicFrameChg>
      </pc:sldChg>
      <pc:sldChg chg="addSp delSp modSp add">
        <pc:chgData name="Vedran Pavlic" userId="a23d1f52-a5eb-450e-8f33-110387e6eece" providerId="ADAL" clId="{9EF1787C-6B06-423C-BB16-CA83F0A7F71B}" dt="2018-04-30T14:12:29.632" v="19649" actId="20577"/>
        <pc:sldMkLst>
          <pc:docMk/>
          <pc:sldMk cId="2273461569" sldId="294"/>
        </pc:sldMkLst>
        <pc:spChg chg="mod">
          <ac:chgData name="Vedran Pavlic" userId="a23d1f52-a5eb-450e-8f33-110387e6eece" providerId="ADAL" clId="{9EF1787C-6B06-423C-BB16-CA83F0A7F71B}" dt="2018-04-27T12:09:26.060" v="18458" actId="14100"/>
          <ac:spMkLst>
            <pc:docMk/>
            <pc:sldMk cId="2273461569" sldId="294"/>
            <ac:spMk id="2" creationId="{E19DD9CA-281E-4AAC-BC72-AB33BB9355F7}"/>
          </ac:spMkLst>
        </pc:spChg>
        <pc:spChg chg="mod">
          <ac:chgData name="Vedran Pavlic" userId="a23d1f52-a5eb-450e-8f33-110387e6eece" providerId="ADAL" clId="{9EF1787C-6B06-423C-BB16-CA83F0A7F71B}" dt="2018-04-30T14:12:29.632" v="19649" actId="20577"/>
          <ac:spMkLst>
            <pc:docMk/>
            <pc:sldMk cId="2273461569" sldId="294"/>
            <ac:spMk id="3" creationId="{3C712B8D-CAC3-401E-A45F-1F3C752456C3}"/>
          </ac:spMkLst>
        </pc:spChg>
        <pc:picChg chg="add del">
          <ac:chgData name="Vedran Pavlic" userId="a23d1f52-a5eb-450e-8f33-110387e6eece" providerId="ADAL" clId="{9EF1787C-6B06-423C-BB16-CA83F0A7F71B}" dt="2018-04-27T12:54:45.927" v="18496" actId="20577"/>
          <ac:picMkLst>
            <pc:docMk/>
            <pc:sldMk cId="2273461569" sldId="294"/>
            <ac:picMk id="4" creationId="{6DD1575B-7453-4B79-B316-A6F90715DB98}"/>
          </ac:picMkLst>
        </pc:picChg>
        <pc:picChg chg="add mod ord">
          <ac:chgData name="Vedran Pavlic" userId="a23d1f52-a5eb-450e-8f33-110387e6eece" providerId="ADAL" clId="{9EF1787C-6B06-423C-BB16-CA83F0A7F71B}" dt="2018-04-30T10:25:18.143" v="19522" actId="1076"/>
          <ac:picMkLst>
            <pc:docMk/>
            <pc:sldMk cId="2273461569" sldId="294"/>
            <ac:picMk id="5" creationId="{65B867C0-4A4A-42DB-B10B-921C5FF40FF7}"/>
          </ac:picMkLst>
        </pc:picChg>
        <pc:picChg chg="add del mod">
          <ac:chgData name="Vedran Pavlic" userId="a23d1f52-a5eb-450e-8f33-110387e6eece" providerId="ADAL" clId="{9EF1787C-6B06-423C-BB16-CA83F0A7F71B}" dt="2018-04-27T12:56:49.376" v="18521" actId="478"/>
          <ac:picMkLst>
            <pc:docMk/>
            <pc:sldMk cId="2273461569" sldId="294"/>
            <ac:picMk id="6" creationId="{8436F0C8-CE5E-4F81-9F11-12222BA9F171}"/>
          </ac:picMkLst>
        </pc:picChg>
        <pc:picChg chg="add del">
          <ac:chgData name="Vedran Pavlic" userId="a23d1f52-a5eb-450e-8f33-110387e6eece" providerId="ADAL" clId="{9EF1787C-6B06-423C-BB16-CA83F0A7F71B}" dt="2018-04-27T12:58:57.733" v="18584" actId="20577"/>
          <ac:picMkLst>
            <pc:docMk/>
            <pc:sldMk cId="2273461569" sldId="294"/>
            <ac:picMk id="7" creationId="{511B6460-4780-40CA-8D5C-F81FA9108257}"/>
          </ac:picMkLst>
        </pc:picChg>
      </pc:sldChg>
      <pc:sldChg chg="addSp delSp modSp add">
        <pc:chgData name="Vedran Pavlic" userId="a23d1f52-a5eb-450e-8f33-110387e6eece" providerId="ADAL" clId="{9EF1787C-6B06-423C-BB16-CA83F0A7F71B}" dt="2018-04-30T10:25:20.240" v="19525" actId="404"/>
        <pc:sldMkLst>
          <pc:docMk/>
          <pc:sldMk cId="4138921729" sldId="295"/>
        </pc:sldMkLst>
        <pc:spChg chg="mod">
          <ac:chgData name="Vedran Pavlic" userId="a23d1f52-a5eb-450e-8f33-110387e6eece" providerId="ADAL" clId="{9EF1787C-6B06-423C-BB16-CA83F0A7F71B}" dt="2018-04-30T10:25:20.240" v="19525" actId="404"/>
          <ac:spMkLst>
            <pc:docMk/>
            <pc:sldMk cId="4138921729" sldId="295"/>
            <ac:spMk id="3" creationId="{3C712B8D-CAC3-401E-A45F-1F3C752456C3}"/>
          </ac:spMkLst>
        </pc:spChg>
        <pc:picChg chg="add mod ord">
          <ac:chgData name="Vedran Pavlic" userId="a23d1f52-a5eb-450e-8f33-110387e6eece" providerId="ADAL" clId="{9EF1787C-6B06-423C-BB16-CA83F0A7F71B}" dt="2018-04-30T10:25:19.760" v="19524" actId="1076"/>
          <ac:picMkLst>
            <pc:docMk/>
            <pc:sldMk cId="4138921729" sldId="295"/>
            <ac:picMk id="4" creationId="{FC11B36B-1757-4F58-B1C8-99C2F9EF3D48}"/>
          </ac:picMkLst>
        </pc:picChg>
        <pc:picChg chg="del">
          <ac:chgData name="Vedran Pavlic" userId="a23d1f52-a5eb-450e-8f33-110387e6eece" providerId="ADAL" clId="{9EF1787C-6B06-423C-BB16-CA83F0A7F71B}" dt="2018-04-27T13:00:42.122" v="18609" actId="478"/>
          <ac:picMkLst>
            <pc:docMk/>
            <pc:sldMk cId="4138921729" sldId="295"/>
            <ac:picMk id="5" creationId="{65B867C0-4A4A-42DB-B10B-921C5FF40FF7}"/>
          </ac:picMkLst>
        </pc:picChg>
      </pc:sldChg>
      <pc:sldChg chg="addSp delSp modSp add">
        <pc:chgData name="Vedran Pavlic" userId="a23d1f52-a5eb-450e-8f33-110387e6eece" providerId="ADAL" clId="{9EF1787C-6B06-423C-BB16-CA83F0A7F71B}" dt="2018-05-11T06:32:00.672" v="19806" actId="1076"/>
        <pc:sldMkLst>
          <pc:docMk/>
          <pc:sldMk cId="655020811" sldId="296"/>
        </pc:sldMkLst>
        <pc:spChg chg="mod">
          <ac:chgData name="Vedran Pavlic" userId="a23d1f52-a5eb-450e-8f33-110387e6eece" providerId="ADAL" clId="{9EF1787C-6B06-423C-BB16-CA83F0A7F71B}" dt="2018-04-30T10:25:21.438" v="19526" actId="404"/>
          <ac:spMkLst>
            <pc:docMk/>
            <pc:sldMk cId="655020811" sldId="296"/>
            <ac:spMk id="3" creationId="{3C712B8D-CAC3-401E-A45F-1F3C752456C3}"/>
          </ac:spMkLst>
        </pc:spChg>
        <pc:picChg chg="del">
          <ac:chgData name="Vedran Pavlic" userId="a23d1f52-a5eb-450e-8f33-110387e6eece" providerId="ADAL" clId="{9EF1787C-6B06-423C-BB16-CA83F0A7F71B}" dt="2018-04-27T13:14:41.437" v="18655" actId="478"/>
          <ac:picMkLst>
            <pc:docMk/>
            <pc:sldMk cId="655020811" sldId="296"/>
            <ac:picMk id="4" creationId="{FC11B36B-1757-4F58-B1C8-99C2F9EF3D48}"/>
          </ac:picMkLst>
        </pc:picChg>
        <pc:picChg chg="add del mod">
          <ac:chgData name="Vedran Pavlic" userId="a23d1f52-a5eb-450e-8f33-110387e6eece" providerId="ADAL" clId="{9EF1787C-6B06-423C-BB16-CA83F0A7F71B}" dt="2018-05-11T06:31:52.594" v="19802" actId="478"/>
          <ac:picMkLst>
            <pc:docMk/>
            <pc:sldMk cId="655020811" sldId="296"/>
            <ac:picMk id="4" creationId="{02330E5C-A977-43A5-82BB-9177CB328BE5}"/>
          </ac:picMkLst>
        </pc:picChg>
        <pc:picChg chg="add del mod">
          <ac:chgData name="Vedran Pavlic" userId="a23d1f52-a5eb-450e-8f33-110387e6eece" providerId="ADAL" clId="{9EF1787C-6B06-423C-BB16-CA83F0A7F71B}" dt="2018-05-11T06:31:38.951" v="19798" actId="478"/>
          <ac:picMkLst>
            <pc:docMk/>
            <pc:sldMk cId="655020811" sldId="296"/>
            <ac:picMk id="5" creationId="{018E3E62-743A-4A61-AC1F-D948F4F06001}"/>
          </ac:picMkLst>
        </pc:picChg>
        <pc:picChg chg="add mod">
          <ac:chgData name="Vedran Pavlic" userId="a23d1f52-a5eb-450e-8f33-110387e6eece" providerId="ADAL" clId="{9EF1787C-6B06-423C-BB16-CA83F0A7F71B}" dt="2018-05-11T06:32:00.672" v="19806" actId="1076"/>
          <ac:picMkLst>
            <pc:docMk/>
            <pc:sldMk cId="655020811" sldId="296"/>
            <ac:picMk id="6" creationId="{0760D885-EC31-4B09-8F63-57063C5CAFA4}"/>
          </ac:picMkLst>
        </pc:picChg>
      </pc:sldChg>
      <pc:sldChg chg="addSp delSp modSp add">
        <pc:chgData name="Vedran Pavlic" userId="a23d1f52-a5eb-450e-8f33-110387e6eece" providerId="ADAL" clId="{9EF1787C-6B06-423C-BB16-CA83F0A7F71B}" dt="2018-04-30T09:34:45.767" v="19462" actId="1076"/>
        <pc:sldMkLst>
          <pc:docMk/>
          <pc:sldMk cId="1216188542" sldId="297"/>
        </pc:sldMkLst>
        <pc:spChg chg="mod">
          <ac:chgData name="Vedran Pavlic" userId="a23d1f52-a5eb-450e-8f33-110387e6eece" providerId="ADAL" clId="{9EF1787C-6B06-423C-BB16-CA83F0A7F71B}" dt="2018-04-27T13:54:34.866" v="18802" actId="404"/>
          <ac:spMkLst>
            <pc:docMk/>
            <pc:sldMk cId="1216188542" sldId="297"/>
            <ac:spMk id="3" creationId="{3C712B8D-CAC3-401E-A45F-1F3C752456C3}"/>
          </ac:spMkLst>
        </pc:spChg>
        <pc:spChg chg="add mod">
          <ac:chgData name="Vedran Pavlic" userId="a23d1f52-a5eb-450e-8f33-110387e6eece" providerId="ADAL" clId="{9EF1787C-6B06-423C-BB16-CA83F0A7F71B}" dt="2018-04-27T13:54:40.269" v="18806" actId="1035"/>
          <ac:spMkLst>
            <pc:docMk/>
            <pc:sldMk cId="1216188542" sldId="297"/>
            <ac:spMk id="8" creationId="{04570275-1390-4ECC-87FF-533E4C85E912}"/>
          </ac:spMkLst>
        </pc:spChg>
        <pc:picChg chg="add del mod">
          <ac:chgData name="Vedran Pavlic" userId="a23d1f52-a5eb-450e-8f33-110387e6eece" providerId="ADAL" clId="{9EF1787C-6B06-423C-BB16-CA83F0A7F71B}" dt="2018-04-27T13:44:14.509" v="18758" actId="478"/>
          <ac:picMkLst>
            <pc:docMk/>
            <pc:sldMk cId="1216188542" sldId="297"/>
            <ac:picMk id="4" creationId="{D6365FCE-9365-49F8-86E8-C0258CF5E0FC}"/>
          </ac:picMkLst>
        </pc:picChg>
        <pc:picChg chg="del">
          <ac:chgData name="Vedran Pavlic" userId="a23d1f52-a5eb-450e-8f33-110387e6eece" providerId="ADAL" clId="{9EF1787C-6B06-423C-BB16-CA83F0A7F71B}" dt="2018-04-27T13:24:42.949" v="18751" actId="478"/>
          <ac:picMkLst>
            <pc:docMk/>
            <pc:sldMk cId="1216188542" sldId="297"/>
            <ac:picMk id="5" creationId="{018E3E62-743A-4A61-AC1F-D948F4F06001}"/>
          </ac:picMkLst>
        </pc:picChg>
        <pc:picChg chg="add mod">
          <ac:chgData name="Vedran Pavlic" userId="a23d1f52-a5eb-450e-8f33-110387e6eece" providerId="ADAL" clId="{9EF1787C-6B06-423C-BB16-CA83F0A7F71B}" dt="2018-04-30T09:34:45.767" v="19462" actId="1076"/>
          <ac:picMkLst>
            <pc:docMk/>
            <pc:sldMk cId="1216188542" sldId="297"/>
            <ac:picMk id="6" creationId="{874E71E9-6F0F-44D3-BD9A-E34EBDC34E00}"/>
          </ac:picMkLst>
        </pc:picChg>
        <pc:picChg chg="add del mod">
          <ac:chgData name="Vedran Pavlic" userId="a23d1f52-a5eb-450e-8f33-110387e6eece" providerId="ADAL" clId="{9EF1787C-6B06-423C-BB16-CA83F0A7F71B}" dt="2018-04-27T13:52:39.368" v="18788" actId="478"/>
          <ac:picMkLst>
            <pc:docMk/>
            <pc:sldMk cId="1216188542" sldId="297"/>
            <ac:picMk id="7" creationId="{B80E4A66-F772-4ECC-AF03-1F01F3A14A21}"/>
          </ac:picMkLst>
        </pc:picChg>
        <pc:picChg chg="add mod">
          <ac:chgData name="Vedran Pavlic" userId="a23d1f52-a5eb-450e-8f33-110387e6eece" providerId="ADAL" clId="{9EF1787C-6B06-423C-BB16-CA83F0A7F71B}" dt="2018-04-27T13:54:47.092" v="18811" actId="1076"/>
          <ac:picMkLst>
            <pc:docMk/>
            <pc:sldMk cId="1216188542" sldId="297"/>
            <ac:picMk id="9" creationId="{2A9E0B2C-3A13-440B-984B-27DDD646008B}"/>
          </ac:picMkLst>
        </pc:picChg>
      </pc:sldChg>
      <pc:sldChg chg="addSp delSp modSp add">
        <pc:chgData name="Vedran Pavlic" userId="a23d1f52-a5eb-450e-8f33-110387e6eece" providerId="ADAL" clId="{9EF1787C-6B06-423C-BB16-CA83F0A7F71B}" dt="2018-04-30T09:34:40.885" v="19460" actId="1076"/>
        <pc:sldMkLst>
          <pc:docMk/>
          <pc:sldMk cId="2224424151" sldId="298"/>
        </pc:sldMkLst>
        <pc:spChg chg="mod">
          <ac:chgData name="Vedran Pavlic" userId="a23d1f52-a5eb-450e-8f33-110387e6eece" providerId="ADAL" clId="{9EF1787C-6B06-423C-BB16-CA83F0A7F71B}" dt="2018-04-27T13:59:13.150" v="18836" actId="1036"/>
          <ac:spMkLst>
            <pc:docMk/>
            <pc:sldMk cId="2224424151" sldId="298"/>
            <ac:spMk id="3" creationId="{3C712B8D-CAC3-401E-A45F-1F3C752456C3}"/>
          </ac:spMkLst>
        </pc:spChg>
        <pc:spChg chg="mod">
          <ac:chgData name="Vedran Pavlic" userId="a23d1f52-a5eb-450e-8f33-110387e6eece" providerId="ADAL" clId="{9EF1787C-6B06-423C-BB16-CA83F0A7F71B}" dt="2018-04-27T14:07:36.333" v="18888" actId="1036"/>
          <ac:spMkLst>
            <pc:docMk/>
            <pc:sldMk cId="2224424151" sldId="298"/>
            <ac:spMk id="8" creationId="{04570275-1390-4ECC-87FF-533E4C85E912}"/>
          </ac:spMkLst>
        </pc:spChg>
        <pc:picChg chg="add del mod">
          <ac:chgData name="Vedran Pavlic" userId="a23d1f52-a5eb-450e-8f33-110387e6eece" providerId="ADAL" clId="{9EF1787C-6B06-423C-BB16-CA83F0A7F71B}" dt="2018-04-27T14:00:50.440" v="18840" actId="478"/>
          <ac:picMkLst>
            <pc:docMk/>
            <pc:sldMk cId="2224424151" sldId="298"/>
            <ac:picMk id="4" creationId="{E7516F7F-CC9C-4B3E-AD44-6A0DD0561257}"/>
          </ac:picMkLst>
        </pc:picChg>
        <pc:picChg chg="add del mod">
          <ac:chgData name="Vedran Pavlic" userId="a23d1f52-a5eb-450e-8f33-110387e6eece" providerId="ADAL" clId="{9EF1787C-6B06-423C-BB16-CA83F0A7F71B}" dt="2018-04-27T14:06:23.462" v="18872" actId="478"/>
          <ac:picMkLst>
            <pc:docMk/>
            <pc:sldMk cId="2224424151" sldId="298"/>
            <ac:picMk id="5" creationId="{AECBC155-C73D-46DA-8667-08DF2F491293}"/>
          </ac:picMkLst>
        </pc:picChg>
        <pc:picChg chg="del">
          <ac:chgData name="Vedran Pavlic" userId="a23d1f52-a5eb-450e-8f33-110387e6eece" providerId="ADAL" clId="{9EF1787C-6B06-423C-BB16-CA83F0A7F71B}" dt="2018-04-27T13:59:15.302" v="18837" actId="478"/>
          <ac:picMkLst>
            <pc:docMk/>
            <pc:sldMk cId="2224424151" sldId="298"/>
            <ac:picMk id="6" creationId="{874E71E9-6F0F-44D3-BD9A-E34EBDC34E00}"/>
          </ac:picMkLst>
        </pc:picChg>
        <pc:picChg chg="add mod">
          <ac:chgData name="Vedran Pavlic" userId="a23d1f52-a5eb-450e-8f33-110387e6eece" providerId="ADAL" clId="{9EF1787C-6B06-423C-BB16-CA83F0A7F71B}" dt="2018-04-30T09:34:33.768" v="19458" actId="1076"/>
          <ac:picMkLst>
            <pc:docMk/>
            <pc:sldMk cId="2224424151" sldId="298"/>
            <ac:picMk id="7" creationId="{BA43A493-AC22-47F8-B64C-82601525A18D}"/>
          </ac:picMkLst>
        </pc:picChg>
        <pc:picChg chg="del">
          <ac:chgData name="Vedran Pavlic" userId="a23d1f52-a5eb-450e-8f33-110387e6eece" providerId="ADAL" clId="{9EF1787C-6B06-423C-BB16-CA83F0A7F71B}" dt="2018-04-27T14:06:01.165" v="18869" actId="478"/>
          <ac:picMkLst>
            <pc:docMk/>
            <pc:sldMk cId="2224424151" sldId="298"/>
            <ac:picMk id="9" creationId="{2A9E0B2C-3A13-440B-984B-27DDD646008B}"/>
          </ac:picMkLst>
        </pc:picChg>
        <pc:picChg chg="add mod">
          <ac:chgData name="Vedran Pavlic" userId="a23d1f52-a5eb-450e-8f33-110387e6eece" providerId="ADAL" clId="{9EF1787C-6B06-423C-BB16-CA83F0A7F71B}" dt="2018-04-30T09:34:40.885" v="19460" actId="1076"/>
          <ac:picMkLst>
            <pc:docMk/>
            <pc:sldMk cId="2224424151" sldId="298"/>
            <ac:picMk id="10" creationId="{77172411-A94A-44F2-A31D-D06E6E8D02B7}"/>
          </ac:picMkLst>
        </pc:picChg>
      </pc:sldChg>
      <pc:sldChg chg="addSp delSp modSp add">
        <pc:chgData name="Vedran Pavlic" userId="a23d1f52-a5eb-450e-8f33-110387e6eece" providerId="ADAL" clId="{9EF1787C-6B06-423C-BB16-CA83F0A7F71B}" dt="2018-04-27T14:21:40.488" v="19082" actId="1076"/>
        <pc:sldMkLst>
          <pc:docMk/>
          <pc:sldMk cId="2858690909" sldId="299"/>
        </pc:sldMkLst>
        <pc:spChg chg="mod">
          <ac:chgData name="Vedran Pavlic" userId="a23d1f52-a5eb-450e-8f33-110387e6eece" providerId="ADAL" clId="{9EF1787C-6B06-423C-BB16-CA83F0A7F71B}" dt="2018-04-27T14:14:57.035" v="19038" actId="20577"/>
          <ac:spMkLst>
            <pc:docMk/>
            <pc:sldMk cId="2858690909" sldId="299"/>
            <ac:spMk id="3" creationId="{3C712B8D-CAC3-401E-A45F-1F3C752456C3}"/>
          </ac:spMkLst>
        </pc:spChg>
        <pc:spChg chg="mod">
          <ac:chgData name="Vedran Pavlic" userId="a23d1f52-a5eb-450e-8f33-110387e6eece" providerId="ADAL" clId="{9EF1787C-6B06-423C-BB16-CA83F0A7F71B}" dt="2018-04-27T14:21:33.845" v="19080" actId="20577"/>
          <ac:spMkLst>
            <pc:docMk/>
            <pc:sldMk cId="2858690909" sldId="299"/>
            <ac:spMk id="8" creationId="{04570275-1390-4ECC-87FF-533E4C85E912}"/>
          </ac:spMkLst>
        </pc:spChg>
        <pc:picChg chg="add mod">
          <ac:chgData name="Vedran Pavlic" userId="a23d1f52-a5eb-450e-8f33-110387e6eece" providerId="ADAL" clId="{9EF1787C-6B06-423C-BB16-CA83F0A7F71B}" dt="2018-04-27T14:21:14.893" v="19073" actId="1076"/>
          <ac:picMkLst>
            <pc:docMk/>
            <pc:sldMk cId="2858690909" sldId="299"/>
            <ac:picMk id="4" creationId="{E5BCF1D2-11F9-4E67-AD16-7C55F5462AF4}"/>
          </ac:picMkLst>
        </pc:picChg>
        <pc:picChg chg="add mod ord">
          <ac:chgData name="Vedran Pavlic" userId="a23d1f52-a5eb-450e-8f33-110387e6eece" providerId="ADAL" clId="{9EF1787C-6B06-423C-BB16-CA83F0A7F71B}" dt="2018-04-27T14:21:40.488" v="19082" actId="1076"/>
          <ac:picMkLst>
            <pc:docMk/>
            <pc:sldMk cId="2858690909" sldId="299"/>
            <ac:picMk id="5" creationId="{E3E2493F-CD89-4C05-9835-409266B51181}"/>
          </ac:picMkLst>
        </pc:picChg>
        <pc:picChg chg="del">
          <ac:chgData name="Vedran Pavlic" userId="a23d1f52-a5eb-450e-8f33-110387e6eece" providerId="ADAL" clId="{9EF1787C-6B06-423C-BB16-CA83F0A7F71B}" dt="2018-04-27T14:18:02.811" v="19055" actId="478"/>
          <ac:picMkLst>
            <pc:docMk/>
            <pc:sldMk cId="2858690909" sldId="299"/>
            <ac:picMk id="7" creationId="{BA43A493-AC22-47F8-B64C-82601525A18D}"/>
          </ac:picMkLst>
        </pc:picChg>
        <pc:picChg chg="del">
          <ac:chgData name="Vedran Pavlic" userId="a23d1f52-a5eb-450e-8f33-110387e6eece" providerId="ADAL" clId="{9EF1787C-6B06-423C-BB16-CA83F0A7F71B}" dt="2018-04-27T14:09:05.960" v="18915" actId="478"/>
          <ac:picMkLst>
            <pc:docMk/>
            <pc:sldMk cId="2858690909" sldId="299"/>
            <ac:picMk id="10" creationId="{77172411-A94A-44F2-A31D-D06E6E8D02B7}"/>
          </ac:picMkLst>
        </pc:picChg>
      </pc:sldChg>
      <pc:sldChg chg="addSp delSp modSp add">
        <pc:chgData name="Vedran Pavlic" userId="a23d1f52-a5eb-450e-8f33-110387e6eece" providerId="ADAL" clId="{9EF1787C-6B06-423C-BB16-CA83F0A7F71B}" dt="2018-04-28T18:01:44.511" v="19293" actId="1076"/>
        <pc:sldMkLst>
          <pc:docMk/>
          <pc:sldMk cId="1325426156" sldId="300"/>
        </pc:sldMkLst>
        <pc:spChg chg="del mod">
          <ac:chgData name="Vedran Pavlic" userId="a23d1f52-a5eb-450e-8f33-110387e6eece" providerId="ADAL" clId="{9EF1787C-6B06-423C-BB16-CA83F0A7F71B}" dt="2018-04-28T18:01:15.578" v="19283" actId="478"/>
          <ac:spMkLst>
            <pc:docMk/>
            <pc:sldMk cId="1325426156" sldId="300"/>
            <ac:spMk id="3" creationId="{3C712B8D-CAC3-401E-A45F-1F3C752456C3}"/>
          </ac:spMkLst>
        </pc:spChg>
        <pc:spChg chg="add del mod">
          <ac:chgData name="Vedran Pavlic" userId="a23d1f52-a5eb-450e-8f33-110387e6eece" providerId="ADAL" clId="{9EF1787C-6B06-423C-BB16-CA83F0A7F71B}" dt="2018-04-28T18:01:34.957" v="19289" actId="478"/>
          <ac:spMkLst>
            <pc:docMk/>
            <pc:sldMk cId="1325426156" sldId="300"/>
            <ac:spMk id="7" creationId="{B1949821-E56E-48D5-9467-2C690387833D}"/>
          </ac:spMkLst>
        </pc:spChg>
        <pc:spChg chg="mod">
          <ac:chgData name="Vedran Pavlic" userId="a23d1f52-a5eb-450e-8f33-110387e6eece" providerId="ADAL" clId="{9EF1787C-6B06-423C-BB16-CA83F0A7F71B}" dt="2018-04-28T18:01:21.793" v="19285" actId="1076"/>
          <ac:spMkLst>
            <pc:docMk/>
            <pc:sldMk cId="1325426156" sldId="300"/>
            <ac:spMk id="8" creationId="{04570275-1390-4ECC-87FF-533E4C85E912}"/>
          </ac:spMkLst>
        </pc:spChg>
        <pc:picChg chg="del">
          <ac:chgData name="Vedran Pavlic" userId="a23d1f52-a5eb-450e-8f33-110387e6eece" providerId="ADAL" clId="{9EF1787C-6B06-423C-BB16-CA83F0A7F71B}" dt="2018-04-28T17:58:24.576" v="19187" actId="478"/>
          <ac:picMkLst>
            <pc:docMk/>
            <pc:sldMk cId="1325426156" sldId="300"/>
            <ac:picMk id="4" creationId="{E5BCF1D2-11F9-4E67-AD16-7C55F5462AF4}"/>
          </ac:picMkLst>
        </pc:picChg>
        <pc:picChg chg="del">
          <ac:chgData name="Vedran Pavlic" userId="a23d1f52-a5eb-450e-8f33-110387e6eece" providerId="ADAL" clId="{9EF1787C-6B06-423C-BB16-CA83F0A7F71B}" dt="2018-04-28T18:00:13.132" v="19195" actId="478"/>
          <ac:picMkLst>
            <pc:docMk/>
            <pc:sldMk cId="1325426156" sldId="300"/>
            <ac:picMk id="5" creationId="{E3E2493F-CD89-4C05-9835-409266B51181}"/>
          </ac:picMkLst>
        </pc:picChg>
        <pc:picChg chg="add del mod">
          <ac:chgData name="Vedran Pavlic" userId="a23d1f52-a5eb-450e-8f33-110387e6eece" providerId="ADAL" clId="{9EF1787C-6B06-423C-BB16-CA83F0A7F71B}" dt="2018-04-28T18:01:12.204" v="19282" actId="478"/>
          <ac:picMkLst>
            <pc:docMk/>
            <pc:sldMk cId="1325426156" sldId="300"/>
            <ac:picMk id="1026" creationId="{45194C38-2C7C-4A37-8E53-1EBABE7860BB}"/>
          </ac:picMkLst>
        </pc:picChg>
        <pc:picChg chg="add mod ord">
          <ac:chgData name="Vedran Pavlic" userId="a23d1f52-a5eb-450e-8f33-110387e6eece" providerId="ADAL" clId="{9EF1787C-6B06-423C-BB16-CA83F0A7F71B}" dt="2018-04-28T18:01:44.511" v="19293" actId="1076"/>
          <ac:picMkLst>
            <pc:docMk/>
            <pc:sldMk cId="1325426156" sldId="300"/>
            <ac:picMk id="1028" creationId="{D77A0667-0A01-424D-A871-08CA190E03AC}"/>
          </ac:picMkLst>
        </pc:picChg>
      </pc:sldChg>
      <pc:sldChg chg="delSp modSp add ord">
        <pc:chgData name="Vedran Pavlic" userId="a23d1f52-a5eb-450e-8f33-110387e6eece" providerId="ADAL" clId="{9EF1787C-6B06-423C-BB16-CA83F0A7F71B}" dt="2018-04-28T18:16:35.268" v="19421" actId="1076"/>
        <pc:sldMkLst>
          <pc:docMk/>
          <pc:sldMk cId="201720157" sldId="301"/>
        </pc:sldMkLst>
        <pc:spChg chg="mod">
          <ac:chgData name="Vedran Pavlic" userId="a23d1f52-a5eb-450e-8f33-110387e6eece" providerId="ADAL" clId="{9EF1787C-6B06-423C-BB16-CA83F0A7F71B}" dt="2018-04-28T18:00:59.725" v="19279" actId="1076"/>
          <ac:spMkLst>
            <pc:docMk/>
            <pc:sldMk cId="201720157" sldId="301"/>
            <ac:spMk id="3" creationId="{3C712B8D-CAC3-401E-A45F-1F3C752456C3}"/>
          </ac:spMkLst>
        </pc:spChg>
        <pc:spChg chg="del mod">
          <ac:chgData name="Vedran Pavlic" userId="a23d1f52-a5eb-450e-8f33-110387e6eece" providerId="ADAL" clId="{9EF1787C-6B06-423C-BB16-CA83F0A7F71B}" dt="2018-04-28T18:00:40.775" v="19274" actId="1076"/>
          <ac:spMkLst>
            <pc:docMk/>
            <pc:sldMk cId="201720157" sldId="301"/>
            <ac:spMk id="8" creationId="{04570275-1390-4ECC-87FF-533E4C85E912}"/>
          </ac:spMkLst>
        </pc:spChg>
        <pc:picChg chg="mod">
          <ac:chgData name="Vedran Pavlic" userId="a23d1f52-a5eb-450e-8f33-110387e6eece" providerId="ADAL" clId="{9EF1787C-6B06-423C-BB16-CA83F0A7F71B}" dt="2018-04-28T18:16:35.268" v="19421" actId="1076"/>
          <ac:picMkLst>
            <pc:docMk/>
            <pc:sldMk cId="201720157" sldId="301"/>
            <ac:picMk id="1026" creationId="{45194C38-2C7C-4A37-8E53-1EBABE7860BB}"/>
          </ac:picMkLst>
        </pc:picChg>
        <pc:picChg chg="del">
          <ac:chgData name="Vedran Pavlic" userId="a23d1f52-a5eb-450e-8f33-110387e6eece" providerId="ADAL" clId="{9EF1787C-6B06-423C-BB16-CA83F0A7F71B}" dt="2018-04-28T18:00:34.070" v="19271" actId="478"/>
          <ac:picMkLst>
            <pc:docMk/>
            <pc:sldMk cId="201720157" sldId="301"/>
            <ac:picMk id="1028" creationId="{D77A0667-0A01-424D-A871-08CA190E03AC}"/>
          </ac:picMkLst>
        </pc:picChg>
      </pc:sldChg>
      <pc:sldChg chg="addSp delSp modSp add">
        <pc:chgData name="Vedran Pavlic" userId="a23d1f52-a5eb-450e-8f33-110387e6eece" providerId="ADAL" clId="{9EF1787C-6B06-423C-BB16-CA83F0A7F71B}" dt="2018-04-28T18:07:32.929" v="19338" actId="1076"/>
        <pc:sldMkLst>
          <pc:docMk/>
          <pc:sldMk cId="1632094867" sldId="302"/>
        </pc:sldMkLst>
        <pc:spChg chg="mod">
          <ac:chgData name="Vedran Pavlic" userId="a23d1f52-a5eb-450e-8f33-110387e6eece" providerId="ADAL" clId="{9EF1787C-6B06-423C-BB16-CA83F0A7F71B}" dt="2018-04-28T18:07:21.909" v="19334" actId="20577"/>
          <ac:spMkLst>
            <pc:docMk/>
            <pc:sldMk cId="1632094867" sldId="302"/>
            <ac:spMk id="3" creationId="{3C712B8D-CAC3-401E-A45F-1F3C752456C3}"/>
          </ac:spMkLst>
        </pc:spChg>
        <pc:spChg chg="del">
          <ac:chgData name="Vedran Pavlic" userId="a23d1f52-a5eb-450e-8f33-110387e6eece" providerId="ADAL" clId="{9EF1787C-6B06-423C-BB16-CA83F0A7F71B}" dt="2018-04-28T18:02:35.387" v="19298" actId="478"/>
          <ac:spMkLst>
            <pc:docMk/>
            <pc:sldMk cId="1632094867" sldId="302"/>
            <ac:spMk id="8" creationId="{04570275-1390-4ECC-87FF-533E4C85E912}"/>
          </ac:spMkLst>
        </pc:spChg>
        <pc:picChg chg="del">
          <ac:chgData name="Vedran Pavlic" userId="a23d1f52-a5eb-450e-8f33-110387e6eece" providerId="ADAL" clId="{9EF1787C-6B06-423C-BB16-CA83F0A7F71B}" dt="2018-04-28T18:02:32.349" v="19297" actId="478"/>
          <ac:picMkLst>
            <pc:docMk/>
            <pc:sldMk cId="1632094867" sldId="302"/>
            <ac:picMk id="1026" creationId="{45194C38-2C7C-4A37-8E53-1EBABE7860BB}"/>
          </ac:picMkLst>
        </pc:picChg>
        <pc:picChg chg="del">
          <ac:chgData name="Vedran Pavlic" userId="a23d1f52-a5eb-450e-8f33-110387e6eece" providerId="ADAL" clId="{9EF1787C-6B06-423C-BB16-CA83F0A7F71B}" dt="2018-04-28T18:02:30.807" v="19296" actId="478"/>
          <ac:picMkLst>
            <pc:docMk/>
            <pc:sldMk cId="1632094867" sldId="302"/>
            <ac:picMk id="1028" creationId="{D77A0667-0A01-424D-A871-08CA190E03AC}"/>
          </ac:picMkLst>
        </pc:picChg>
        <pc:picChg chg="add mod">
          <ac:chgData name="Vedran Pavlic" userId="a23d1f52-a5eb-450e-8f33-110387e6eece" providerId="ADAL" clId="{9EF1787C-6B06-423C-BB16-CA83F0A7F71B}" dt="2018-04-28T18:07:32.929" v="19338" actId="1076"/>
          <ac:picMkLst>
            <pc:docMk/>
            <pc:sldMk cId="1632094867" sldId="302"/>
            <ac:picMk id="2050" creationId="{61B2D982-1F63-40D6-9AC7-2A0741021DB0}"/>
          </ac:picMkLst>
        </pc:picChg>
      </pc:sldChg>
      <pc:sldChg chg="addSp delSp modSp add">
        <pc:chgData name="Vedran Pavlic" userId="a23d1f52-a5eb-450e-8f33-110387e6eece" providerId="ADAL" clId="{9EF1787C-6B06-423C-BB16-CA83F0A7F71B}" dt="2018-04-28T18:14:59.511" v="19418" actId="20577"/>
        <pc:sldMkLst>
          <pc:docMk/>
          <pc:sldMk cId="2275249653" sldId="304"/>
        </pc:sldMkLst>
        <pc:spChg chg="mod">
          <ac:chgData name="Vedran Pavlic" userId="a23d1f52-a5eb-450e-8f33-110387e6eece" providerId="ADAL" clId="{9EF1787C-6B06-423C-BB16-CA83F0A7F71B}" dt="2018-04-28T18:10:48.415" v="19361" actId="20577"/>
          <ac:spMkLst>
            <pc:docMk/>
            <pc:sldMk cId="2275249653" sldId="304"/>
            <ac:spMk id="3" creationId="{3C712B8D-CAC3-401E-A45F-1F3C752456C3}"/>
          </ac:spMkLst>
        </pc:spChg>
        <pc:spChg chg="add mod">
          <ac:chgData name="Vedran Pavlic" userId="a23d1f52-a5eb-450e-8f33-110387e6eece" providerId="ADAL" clId="{9EF1787C-6B06-423C-BB16-CA83F0A7F71B}" dt="2018-04-28T18:14:59.511" v="19418" actId="20577"/>
          <ac:spMkLst>
            <pc:docMk/>
            <pc:sldMk cId="2275249653" sldId="304"/>
            <ac:spMk id="7" creationId="{EC73C930-90D4-4F61-A3C5-E66E4791034F}"/>
          </ac:spMkLst>
        </pc:spChg>
        <pc:picChg chg="add mod">
          <ac:chgData name="Vedran Pavlic" userId="a23d1f52-a5eb-450e-8f33-110387e6eece" providerId="ADAL" clId="{9EF1787C-6B06-423C-BB16-CA83F0A7F71B}" dt="2018-04-28T18:11:02.172" v="19365" actId="1076"/>
          <ac:picMkLst>
            <pc:docMk/>
            <pc:sldMk cId="2275249653" sldId="304"/>
            <ac:picMk id="5" creationId="{587CC3FB-E95E-49DD-AAF7-46575F0B71BD}"/>
          </ac:picMkLst>
        </pc:picChg>
        <pc:picChg chg="del">
          <ac:chgData name="Vedran Pavlic" userId="a23d1f52-a5eb-450e-8f33-110387e6eece" providerId="ADAL" clId="{9EF1787C-6B06-423C-BB16-CA83F0A7F71B}" dt="2018-04-28T18:09:54.907" v="19353" actId="478"/>
          <ac:picMkLst>
            <pc:docMk/>
            <pc:sldMk cId="2275249653" sldId="304"/>
            <ac:picMk id="2050" creationId="{61B2D982-1F63-40D6-9AC7-2A0741021DB0}"/>
          </ac:picMkLst>
        </pc:picChg>
        <pc:picChg chg="add mod">
          <ac:chgData name="Vedran Pavlic" userId="a23d1f52-a5eb-450e-8f33-110387e6eece" providerId="ADAL" clId="{9EF1787C-6B06-423C-BB16-CA83F0A7F71B}" dt="2018-04-28T18:14:37.976" v="19371" actId="1076"/>
          <ac:picMkLst>
            <pc:docMk/>
            <pc:sldMk cId="2275249653" sldId="304"/>
            <ac:picMk id="5122" creationId="{13D0CB9A-B32E-444D-A1D8-5D5AF4148087}"/>
          </ac:picMkLst>
        </pc:picChg>
      </pc:sldChg>
      <pc:sldMasterChg chg="modSp modSldLayout">
        <pc:chgData name="Vedran Pavlic" userId="a23d1f52-a5eb-450e-8f33-110387e6eece" providerId="ADAL" clId="{9EF1787C-6B06-423C-BB16-CA83F0A7F71B}" dt="2018-04-23T10:03:32.401" v="760" actId="20577"/>
        <pc:sldMasterMkLst>
          <pc:docMk/>
          <pc:sldMasterMk cId="0" sldId="2147483648"/>
        </pc:sldMasterMkLst>
        <pc:spChg chg="mod">
          <ac:chgData name="Vedran Pavlic" userId="a23d1f52-a5eb-450e-8f33-110387e6eece" providerId="ADAL" clId="{9EF1787C-6B06-423C-BB16-CA83F0A7F71B}" dt="2018-04-23T10:03:32.401" v="760" actId="20577"/>
          <ac:spMkLst>
            <pc:docMk/>
            <pc:sldMasterMk cId="0" sldId="2147483648"/>
            <ac:spMk id="2"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3"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4"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5"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6"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16"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ac:spMk id="17" creationId="{00000000-0000-0000-0000-000000000000}"/>
          </ac:spMkLst>
        </pc:spChg>
        <pc:sldLayoutChg chg="modSp">
          <pc:chgData name="Vedran Pavlic" userId="a23d1f52-a5eb-450e-8f33-110387e6eece" providerId="ADAL" clId="{9EF1787C-6B06-423C-BB16-CA83F0A7F71B}" dt="2018-04-23T10:03:32.401" v="760" actId="20577"/>
          <pc:sldLayoutMkLst>
            <pc:docMk/>
            <pc:sldMasterMk cId="0" sldId="2147483648"/>
            <pc:sldLayoutMk cId="0" sldId="2147483661"/>
          </pc:sldLayoutMkLst>
          <pc:spChg chg="mod">
            <ac:chgData name="Vedran Pavlic" userId="a23d1f52-a5eb-450e-8f33-110387e6eece" providerId="ADAL" clId="{9EF1787C-6B06-423C-BB16-CA83F0A7F71B}" dt="2018-04-23T10:03:32.401" v="760" actId="20577"/>
            <ac:spMkLst>
              <pc:docMk/>
              <pc:sldMasterMk cId="0" sldId="2147483648"/>
              <pc:sldLayoutMk cId="0" sldId="2147483661"/>
              <ac:spMk id="2"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pc:sldLayoutMk cId="0" sldId="2147483661"/>
              <ac:spMk id="3" creationId="{00000000-0000-0000-0000-000000000000}"/>
            </ac:spMkLst>
          </pc:spChg>
        </pc:sldLayoutChg>
        <pc:sldLayoutChg chg="addSp delSp modSp">
          <pc:chgData name="Vedran Pavlic" userId="a23d1f52-a5eb-450e-8f33-110387e6eece" providerId="ADAL" clId="{9EF1787C-6B06-423C-BB16-CA83F0A7F71B}" dt="2018-04-23T10:03:32.401" v="760" actId="20577"/>
          <pc:sldLayoutMkLst>
            <pc:docMk/>
            <pc:sldMasterMk cId="0" sldId="2147483648"/>
            <pc:sldLayoutMk cId="0" sldId="2147483662"/>
          </pc:sldLayoutMkLst>
          <pc:spChg chg="mod">
            <ac:chgData name="Vedran Pavlic" userId="a23d1f52-a5eb-450e-8f33-110387e6eece" providerId="ADAL" clId="{9EF1787C-6B06-423C-BB16-CA83F0A7F71B}" dt="2018-04-23T10:03:32.401" v="760" actId="20577"/>
            <ac:spMkLst>
              <pc:docMk/>
              <pc:sldMasterMk cId="0" sldId="2147483648"/>
              <pc:sldLayoutMk cId="0" sldId="2147483662"/>
              <ac:spMk id="2" creationId="{00000000-0000-0000-0000-000000000000}"/>
            </ac:spMkLst>
          </pc:spChg>
          <pc:spChg chg="add del">
            <ac:chgData name="Vedran Pavlic" userId="a23d1f52-a5eb-450e-8f33-110387e6eece" providerId="ADAL" clId="{9EF1787C-6B06-423C-BB16-CA83F0A7F71B}" dt="2018-04-23T08:19:49.414" v="234" actId="478"/>
            <ac:spMkLst>
              <pc:docMk/>
              <pc:sldMasterMk cId="0" sldId="2147483648"/>
              <pc:sldLayoutMk cId="0" sldId="2147483662"/>
              <ac:spMk id="16"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pc:sldLayoutMk cId="0" sldId="2147483662"/>
              <ac:spMk id="17" creationId="{00000000-0000-0000-0000-000000000000}"/>
            </ac:spMkLst>
          </pc:spChg>
        </pc:sldLayoutChg>
        <pc:sldLayoutChg chg="modSp">
          <pc:chgData name="Vedran Pavlic" userId="a23d1f52-a5eb-450e-8f33-110387e6eece" providerId="ADAL" clId="{9EF1787C-6B06-423C-BB16-CA83F0A7F71B}" dt="2018-04-23T10:03:32.401" v="760" actId="20577"/>
          <pc:sldLayoutMkLst>
            <pc:docMk/>
            <pc:sldMasterMk cId="0" sldId="2147483648"/>
            <pc:sldLayoutMk cId="0" sldId="2147483663"/>
          </pc:sldLayoutMkLst>
          <pc:spChg chg="mod">
            <ac:chgData name="Vedran Pavlic" userId="a23d1f52-a5eb-450e-8f33-110387e6eece" providerId="ADAL" clId="{9EF1787C-6B06-423C-BB16-CA83F0A7F71B}" dt="2018-04-23T10:03:32.401" v="760" actId="20577"/>
            <ac:spMkLst>
              <pc:docMk/>
              <pc:sldMasterMk cId="0" sldId="2147483648"/>
              <pc:sldLayoutMk cId="0" sldId="2147483663"/>
              <ac:spMk id="2"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pc:sldLayoutMk cId="0" sldId="2147483663"/>
              <ac:spMk id="3" creationId="{00000000-0000-0000-0000-000000000000}"/>
            </ac:spMkLst>
          </pc:spChg>
          <pc:spChg chg="mod">
            <ac:chgData name="Vedran Pavlic" userId="a23d1f52-a5eb-450e-8f33-110387e6eece" providerId="ADAL" clId="{9EF1787C-6B06-423C-BB16-CA83F0A7F71B}" dt="2018-04-23T10:03:32.401" v="760" actId="20577"/>
            <ac:spMkLst>
              <pc:docMk/>
              <pc:sldMasterMk cId="0" sldId="2147483648"/>
              <pc:sldLayoutMk cId="0" sldId="2147483663"/>
              <ac:spMk id="4" creationId="{00000000-0000-0000-0000-000000000000}"/>
            </ac:spMkLst>
          </pc:spChg>
        </pc:sldLayoutChg>
        <pc:sldLayoutChg chg="modSp">
          <pc:chgData name="Vedran Pavlic" userId="a23d1f52-a5eb-450e-8f33-110387e6eece" providerId="ADAL" clId="{9EF1787C-6B06-423C-BB16-CA83F0A7F71B}" dt="2018-04-23T10:03:32.401" v="760" actId="20577"/>
          <pc:sldLayoutMkLst>
            <pc:docMk/>
            <pc:sldMasterMk cId="0" sldId="2147483648"/>
            <pc:sldLayoutMk cId="0" sldId="2147483664"/>
          </pc:sldLayoutMkLst>
          <pc:spChg chg="mod">
            <ac:chgData name="Vedran Pavlic" userId="a23d1f52-a5eb-450e-8f33-110387e6eece" providerId="ADAL" clId="{9EF1787C-6B06-423C-BB16-CA83F0A7F71B}" dt="2018-04-23T10:03:32.401" v="760" actId="20577"/>
            <ac:spMkLst>
              <pc:docMk/>
              <pc:sldMasterMk cId="0" sldId="2147483648"/>
              <pc:sldLayoutMk cId="0" sldId="2147483664"/>
              <ac:spMk id="2" creationId="{00000000-0000-0000-0000-000000000000}"/>
            </ac:spMkLst>
          </pc:spChg>
        </pc:sldLayoutChg>
      </pc:sldMasterChg>
      <pc:sldMasterChg chg="modSp modSldLayout">
        <pc:chgData name="Vedran Pavlic" userId="a23d1f52-a5eb-450e-8f33-110387e6eece" providerId="ADAL" clId="{9EF1787C-6B06-423C-BB16-CA83F0A7F71B}" dt="2018-04-23T10:03:32.401" v="760" actId="20577"/>
        <pc:sldMasterMkLst>
          <pc:docMk/>
          <pc:sldMasterMk cId="1367016461" sldId="2147483666"/>
        </pc:sldMasterMkLst>
        <pc:spChg chg="mod">
          <ac:chgData name="Vedran Pavlic" userId="a23d1f52-a5eb-450e-8f33-110387e6eece" providerId="ADAL" clId="{9EF1787C-6B06-423C-BB16-CA83F0A7F71B}" dt="2018-04-23T10:03:32.401" v="760" actId="20577"/>
          <ac:spMkLst>
            <pc:docMk/>
            <pc:sldMasterMk cId="1367016461" sldId="2147483666"/>
            <ac:spMk id="2"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3"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4"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5"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6"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16"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ac:spMk id="17" creationId="{00000000-0000-0000-0000-000000000000}"/>
          </ac:spMkLst>
        </pc:spChg>
        <pc:sldLayoutChg chg="modSp">
          <pc:chgData name="Vedran Pavlic" userId="a23d1f52-a5eb-450e-8f33-110387e6eece" providerId="ADAL" clId="{9EF1787C-6B06-423C-BB16-CA83F0A7F71B}" dt="2018-04-23T10:03:32.401" v="760" actId="20577"/>
          <pc:sldLayoutMkLst>
            <pc:docMk/>
            <pc:sldMasterMk cId="1367016461" sldId="2147483666"/>
            <pc:sldLayoutMk cId="3402092765" sldId="2147483667"/>
          </pc:sldLayoutMkLst>
          <pc:spChg chg="mod">
            <ac:chgData name="Vedran Pavlic" userId="a23d1f52-a5eb-450e-8f33-110387e6eece" providerId="ADAL" clId="{9EF1787C-6B06-423C-BB16-CA83F0A7F71B}" dt="2018-04-23T10:03:32.401" v="760" actId="20577"/>
            <ac:spMkLst>
              <pc:docMk/>
              <pc:sldMasterMk cId="1367016461" sldId="2147483666"/>
              <pc:sldLayoutMk cId="3402092765" sldId="2147483667"/>
              <ac:spMk id="2"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pc:sldLayoutMk cId="3402092765" sldId="2147483667"/>
              <ac:spMk id="3" creationId="{00000000-0000-0000-0000-000000000000}"/>
            </ac:spMkLst>
          </pc:spChg>
        </pc:sldLayoutChg>
        <pc:sldLayoutChg chg="modSp">
          <pc:chgData name="Vedran Pavlic" userId="a23d1f52-a5eb-450e-8f33-110387e6eece" providerId="ADAL" clId="{9EF1787C-6B06-423C-BB16-CA83F0A7F71B}" dt="2018-04-23T10:03:32.401" v="760" actId="20577"/>
          <pc:sldLayoutMkLst>
            <pc:docMk/>
            <pc:sldMasterMk cId="1367016461" sldId="2147483666"/>
            <pc:sldLayoutMk cId="3892896645" sldId="2147483668"/>
          </pc:sldLayoutMkLst>
          <pc:spChg chg="mod">
            <ac:chgData name="Vedran Pavlic" userId="a23d1f52-a5eb-450e-8f33-110387e6eece" providerId="ADAL" clId="{9EF1787C-6B06-423C-BB16-CA83F0A7F71B}" dt="2018-04-23T10:03:32.401" v="760" actId="20577"/>
            <ac:spMkLst>
              <pc:docMk/>
              <pc:sldMasterMk cId="1367016461" sldId="2147483666"/>
              <pc:sldLayoutMk cId="3892896645" sldId="2147483668"/>
              <ac:spMk id="2" creationId="{00000000-0000-0000-0000-000000000000}"/>
            </ac:spMkLst>
          </pc:spChg>
        </pc:sldLayoutChg>
        <pc:sldLayoutChg chg="modSp">
          <pc:chgData name="Vedran Pavlic" userId="a23d1f52-a5eb-450e-8f33-110387e6eece" providerId="ADAL" clId="{9EF1787C-6B06-423C-BB16-CA83F0A7F71B}" dt="2018-04-23T10:03:32.401" v="760" actId="20577"/>
          <pc:sldLayoutMkLst>
            <pc:docMk/>
            <pc:sldMasterMk cId="1367016461" sldId="2147483666"/>
            <pc:sldLayoutMk cId="4003393455" sldId="2147483669"/>
          </pc:sldLayoutMkLst>
          <pc:spChg chg="mod">
            <ac:chgData name="Vedran Pavlic" userId="a23d1f52-a5eb-450e-8f33-110387e6eece" providerId="ADAL" clId="{9EF1787C-6B06-423C-BB16-CA83F0A7F71B}" dt="2018-04-23T10:03:32.401" v="760" actId="20577"/>
            <ac:spMkLst>
              <pc:docMk/>
              <pc:sldMasterMk cId="1367016461" sldId="2147483666"/>
              <pc:sldLayoutMk cId="4003393455" sldId="2147483669"/>
              <ac:spMk id="2"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pc:sldLayoutMk cId="4003393455" sldId="2147483669"/>
              <ac:spMk id="3"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pc:sldLayoutMk cId="4003393455" sldId="2147483669"/>
              <ac:spMk id="4"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pc:sldLayoutMk cId="4003393455" sldId="2147483669"/>
              <ac:spMk id="16" creationId="{00000000-0000-0000-0000-000000000000}"/>
            </ac:spMkLst>
          </pc:spChg>
          <pc:spChg chg="mod">
            <ac:chgData name="Vedran Pavlic" userId="a23d1f52-a5eb-450e-8f33-110387e6eece" providerId="ADAL" clId="{9EF1787C-6B06-423C-BB16-CA83F0A7F71B}" dt="2018-04-23T10:03:32.401" v="760" actId="20577"/>
            <ac:spMkLst>
              <pc:docMk/>
              <pc:sldMasterMk cId="1367016461" sldId="2147483666"/>
              <pc:sldLayoutMk cId="4003393455" sldId="2147483669"/>
              <ac:spMk id="17" creationId="{00000000-0000-0000-0000-000000000000}"/>
            </ac:spMkLst>
          </pc:spChg>
        </pc:sldLayoutChg>
        <pc:sldLayoutChg chg="modSp">
          <pc:chgData name="Vedran Pavlic" userId="a23d1f52-a5eb-450e-8f33-110387e6eece" providerId="ADAL" clId="{9EF1787C-6B06-423C-BB16-CA83F0A7F71B}" dt="2018-04-23T10:03:32.401" v="760" actId="20577"/>
          <pc:sldLayoutMkLst>
            <pc:docMk/>
            <pc:sldMasterMk cId="1367016461" sldId="2147483666"/>
            <pc:sldLayoutMk cId="459939269" sldId="2147483670"/>
          </pc:sldLayoutMkLst>
          <pc:spChg chg="mod">
            <ac:chgData name="Vedran Pavlic" userId="a23d1f52-a5eb-450e-8f33-110387e6eece" providerId="ADAL" clId="{9EF1787C-6B06-423C-BB16-CA83F0A7F71B}" dt="2018-04-23T10:03:32.401" v="760" actId="20577"/>
            <ac:spMkLst>
              <pc:docMk/>
              <pc:sldMasterMk cId="1367016461" sldId="2147483666"/>
              <pc:sldLayoutMk cId="459939269" sldId="2147483670"/>
              <ac:spMk id="2"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5"/>
            <a:ext cx="6606540" cy="353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5"/>
            <a:ext cx="54406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026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1"/>
            <a:ext cx="4829352" cy="605848"/>
          </a:xfrm>
          <a:custGeom>
            <a:avLst/>
            <a:gdLst>
              <a:gd name="connsiteX0" fmla="*/ 4829352 w 4829352"/>
              <a:gd name="connsiteY0" fmla="*/ 0 h 1084313"/>
              <a:gd name="connsiteX1" fmla="*/ 0 w 4829352"/>
              <a:gd name="connsiteY1" fmla="*/ 0 h 1084313"/>
              <a:gd name="connsiteX2" fmla="*/ 0 w 4829352"/>
              <a:gd name="connsiteY2" fmla="*/ 1084313 h 1084313"/>
              <a:gd name="connsiteX3" fmla="*/ 4345172 w 4829352"/>
              <a:gd name="connsiteY3" fmla="*/ 605848 h 1084313"/>
              <a:gd name="connsiteX4" fmla="*/ 4829352 w 4829352"/>
              <a:gd name="connsiteY4" fmla="*/ 0 h 1084313"/>
              <a:gd name="connsiteX0" fmla="*/ 4829352 w 4829352"/>
              <a:gd name="connsiteY0" fmla="*/ 0 h 616480"/>
              <a:gd name="connsiteX1" fmla="*/ 0 w 4829352"/>
              <a:gd name="connsiteY1" fmla="*/ 0 h 616480"/>
              <a:gd name="connsiteX2" fmla="*/ 0 w 4829352"/>
              <a:gd name="connsiteY2" fmla="*/ 616480 h 616480"/>
              <a:gd name="connsiteX3" fmla="*/ 4345172 w 4829352"/>
              <a:gd name="connsiteY3" fmla="*/ 605848 h 616480"/>
              <a:gd name="connsiteX4" fmla="*/ 4829352 w 4829352"/>
              <a:gd name="connsiteY4" fmla="*/ 0 h 616480"/>
              <a:gd name="connsiteX0" fmla="*/ 4829352 w 4829352"/>
              <a:gd name="connsiteY0" fmla="*/ 0 h 605848"/>
              <a:gd name="connsiteX1" fmla="*/ 0 w 4829352"/>
              <a:gd name="connsiteY1" fmla="*/ 0 h 605848"/>
              <a:gd name="connsiteX2" fmla="*/ 0 w 4829352"/>
              <a:gd name="connsiteY2" fmla="*/ 595215 h 605848"/>
              <a:gd name="connsiteX3" fmla="*/ 4345172 w 4829352"/>
              <a:gd name="connsiteY3" fmla="*/ 605848 h 605848"/>
              <a:gd name="connsiteX4" fmla="*/ 4829352 w 4829352"/>
              <a:gd name="connsiteY4" fmla="*/ 0 h 605848"/>
              <a:gd name="connsiteX0" fmla="*/ 4829352 w 4829352"/>
              <a:gd name="connsiteY0" fmla="*/ 0 h 616480"/>
              <a:gd name="connsiteX1" fmla="*/ 0 w 4829352"/>
              <a:gd name="connsiteY1" fmla="*/ 0 h 616480"/>
              <a:gd name="connsiteX2" fmla="*/ 0 w 4829352"/>
              <a:gd name="connsiteY2" fmla="*/ 616480 h 616480"/>
              <a:gd name="connsiteX3" fmla="*/ 4345172 w 4829352"/>
              <a:gd name="connsiteY3" fmla="*/ 605848 h 616480"/>
              <a:gd name="connsiteX4" fmla="*/ 4829352 w 4829352"/>
              <a:gd name="connsiteY4" fmla="*/ 0 h 616480"/>
              <a:gd name="connsiteX0" fmla="*/ 4839984 w 4839984"/>
              <a:gd name="connsiteY0" fmla="*/ 0 h 605848"/>
              <a:gd name="connsiteX1" fmla="*/ 10632 w 4839984"/>
              <a:gd name="connsiteY1" fmla="*/ 0 h 605848"/>
              <a:gd name="connsiteX2" fmla="*/ 0 w 4839984"/>
              <a:gd name="connsiteY2" fmla="*/ 595215 h 605848"/>
              <a:gd name="connsiteX3" fmla="*/ 4355804 w 4839984"/>
              <a:gd name="connsiteY3" fmla="*/ 605848 h 605848"/>
              <a:gd name="connsiteX4" fmla="*/ 4839984 w 4839984"/>
              <a:gd name="connsiteY4" fmla="*/ 0 h 605848"/>
              <a:gd name="connsiteX0" fmla="*/ 4829352 w 4829352"/>
              <a:gd name="connsiteY0" fmla="*/ 0 h 605848"/>
              <a:gd name="connsiteX1" fmla="*/ 0 w 4829352"/>
              <a:gd name="connsiteY1" fmla="*/ 0 h 605848"/>
              <a:gd name="connsiteX2" fmla="*/ 0 w 4829352"/>
              <a:gd name="connsiteY2" fmla="*/ 605847 h 605848"/>
              <a:gd name="connsiteX3" fmla="*/ 4345172 w 4829352"/>
              <a:gd name="connsiteY3" fmla="*/ 605848 h 605848"/>
              <a:gd name="connsiteX4" fmla="*/ 4829352 w 4829352"/>
              <a:gd name="connsiteY4" fmla="*/ 0 h 605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352" h="605848">
                <a:moveTo>
                  <a:pt x="4829352" y="0"/>
                </a:moveTo>
                <a:lnTo>
                  <a:pt x="0" y="0"/>
                </a:lnTo>
                <a:lnTo>
                  <a:pt x="0" y="605847"/>
                </a:lnTo>
                <a:lnTo>
                  <a:pt x="4345172" y="605848"/>
                </a:lnTo>
                <a:lnTo>
                  <a:pt x="4829352" y="0"/>
                </a:lnTo>
                <a:close/>
              </a:path>
            </a:pathLst>
          </a:custGeom>
          <a:solidFill>
            <a:srgbClr val="4F5A62"/>
          </a:solidFill>
        </p:spPr>
        <p:txBody>
          <a:bodyPr wrap="square" lIns="0" tIns="0" rIns="0" bIns="0" rtlCol="0"/>
          <a:lstStyle/>
          <a:p>
            <a:endParaRPr sz="1800"/>
          </a:p>
        </p:txBody>
      </p:sp>
      <p:sp>
        <p:nvSpPr>
          <p:cNvPr id="2" name="Holder 2"/>
          <p:cNvSpPr>
            <a:spLocks noGrp="1"/>
          </p:cNvSpPr>
          <p:nvPr>
            <p:ph type="title"/>
          </p:nvPr>
        </p:nvSpPr>
        <p:spPr>
          <a:xfrm>
            <a:off x="261620" y="528955"/>
            <a:ext cx="1560830" cy="353943"/>
          </a:xfrm>
        </p:spPr>
        <p:txBody>
          <a:bodyPr lIns="0" tIns="0" rIns="0" bIns="0"/>
          <a:lstStyle>
            <a:lvl1pPr>
              <a:defRPr sz="2300" b="0" i="0">
                <a:solidFill>
                  <a:schemeClr val="bg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1620" y="528955"/>
            <a:ext cx="1560830" cy="353943"/>
          </a:xfrm>
        </p:spPr>
        <p:txBody>
          <a:bodyPr lIns="0" tIns="0" rIns="0" bIns="0"/>
          <a:lstStyle>
            <a:lvl1pPr>
              <a:defRPr sz="2300" b="0" i="0">
                <a:solidFill>
                  <a:schemeClr val="bg1"/>
                </a:solidFill>
                <a:latin typeface="Arial"/>
                <a:cs typeface="Arial"/>
              </a:defRPr>
            </a:lvl1pPr>
          </a:lstStyle>
          <a:p>
            <a:endParaRPr/>
          </a:p>
        </p:txBody>
      </p:sp>
      <p:sp>
        <p:nvSpPr>
          <p:cNvPr id="3" name="Holder 3"/>
          <p:cNvSpPr>
            <a:spLocks noGrp="1"/>
          </p:cNvSpPr>
          <p:nvPr>
            <p:ph sz="half" idx="2"/>
          </p:nvPr>
        </p:nvSpPr>
        <p:spPr>
          <a:xfrm>
            <a:off x="388620" y="2313433"/>
            <a:ext cx="33809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3"/>
            <a:ext cx="338099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1620" y="528955"/>
            <a:ext cx="1560830" cy="353943"/>
          </a:xfrm>
        </p:spPr>
        <p:txBody>
          <a:bodyPr lIns="0" tIns="0" rIns="0" bIns="0"/>
          <a:lstStyle>
            <a:lvl1pPr>
              <a:defRPr sz="23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5"/>
            <a:ext cx="6606540" cy="38472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5"/>
            <a:ext cx="54406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209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1621" y="173357"/>
            <a:ext cx="7249159" cy="384721"/>
          </a:xfrm>
        </p:spPr>
        <p:txBody>
          <a:bodyPr lIns="0" tIns="0" rIns="0" bIns="0"/>
          <a:lstStyle>
            <a:lvl1pPr>
              <a:defRPr sz="2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289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6071" y="4779314"/>
            <a:ext cx="7160259" cy="4973320"/>
          </a:xfrm>
          <a:custGeom>
            <a:avLst/>
            <a:gdLst/>
            <a:ahLst/>
            <a:cxnLst/>
            <a:rect l="l" t="t" r="r" b="b"/>
            <a:pathLst>
              <a:path w="7160259" h="4973320">
                <a:moveTo>
                  <a:pt x="0" y="4973015"/>
                </a:moveTo>
                <a:lnTo>
                  <a:pt x="7160259" y="4973015"/>
                </a:lnTo>
                <a:lnTo>
                  <a:pt x="7160259" y="0"/>
                </a:lnTo>
                <a:lnTo>
                  <a:pt x="0" y="0"/>
                </a:lnTo>
                <a:lnTo>
                  <a:pt x="0" y="4973015"/>
                </a:lnTo>
                <a:close/>
              </a:path>
            </a:pathLst>
          </a:custGeom>
          <a:ln w="63500">
            <a:solidFill>
              <a:srgbClr val="E3E4E7"/>
            </a:solidFill>
          </a:ln>
        </p:spPr>
        <p:txBody>
          <a:bodyPr wrap="square" lIns="0" tIns="0" rIns="0" bIns="0" rtlCol="0"/>
          <a:lstStyle/>
          <a:p>
            <a:endParaRPr sz="1800"/>
          </a:p>
        </p:txBody>
      </p:sp>
      <p:sp>
        <p:nvSpPr>
          <p:cNvPr id="17" name="bk object 17"/>
          <p:cNvSpPr/>
          <p:nvPr/>
        </p:nvSpPr>
        <p:spPr>
          <a:xfrm>
            <a:off x="0" y="0"/>
            <a:ext cx="4829810" cy="1084580"/>
          </a:xfrm>
          <a:custGeom>
            <a:avLst/>
            <a:gdLst/>
            <a:ahLst/>
            <a:cxnLst/>
            <a:rect l="l" t="t" r="r" b="b"/>
            <a:pathLst>
              <a:path w="4829810" h="1084580">
                <a:moveTo>
                  <a:pt x="4829352" y="0"/>
                </a:moveTo>
                <a:lnTo>
                  <a:pt x="0" y="0"/>
                </a:lnTo>
                <a:lnTo>
                  <a:pt x="0" y="1084313"/>
                </a:lnTo>
                <a:lnTo>
                  <a:pt x="3962400" y="1084313"/>
                </a:lnTo>
                <a:lnTo>
                  <a:pt x="4829352" y="0"/>
                </a:lnTo>
                <a:close/>
              </a:path>
            </a:pathLst>
          </a:custGeom>
          <a:solidFill>
            <a:srgbClr val="4F5A62"/>
          </a:solidFill>
        </p:spPr>
        <p:txBody>
          <a:bodyPr wrap="square" lIns="0" tIns="0" rIns="0" bIns="0" rtlCol="0"/>
          <a:lstStyle/>
          <a:p>
            <a:endParaRPr sz="1800"/>
          </a:p>
        </p:txBody>
      </p:sp>
      <p:sp>
        <p:nvSpPr>
          <p:cNvPr id="2" name="Holder 2"/>
          <p:cNvSpPr>
            <a:spLocks noGrp="1"/>
          </p:cNvSpPr>
          <p:nvPr>
            <p:ph type="title"/>
          </p:nvPr>
        </p:nvSpPr>
        <p:spPr>
          <a:xfrm>
            <a:off x="261621" y="173357"/>
            <a:ext cx="7249159" cy="384721"/>
          </a:xfrm>
        </p:spPr>
        <p:txBody>
          <a:bodyPr lIns="0" tIns="0" rIns="0" bIns="0"/>
          <a:lstStyle>
            <a:lvl1pPr>
              <a:defRPr sz="2500" b="0" i="0">
                <a:solidFill>
                  <a:schemeClr val="bg1"/>
                </a:solidFill>
                <a:latin typeface="Arial"/>
                <a:cs typeface="Arial"/>
              </a:defRPr>
            </a:lvl1pPr>
          </a:lstStyle>
          <a:p>
            <a:endParaRPr/>
          </a:p>
        </p:txBody>
      </p:sp>
      <p:sp>
        <p:nvSpPr>
          <p:cNvPr id="3" name="Holder 3"/>
          <p:cNvSpPr>
            <a:spLocks noGrp="1"/>
          </p:cNvSpPr>
          <p:nvPr>
            <p:ph sz="half" idx="2"/>
          </p:nvPr>
        </p:nvSpPr>
        <p:spPr>
          <a:xfrm>
            <a:off x="388620" y="2313433"/>
            <a:ext cx="33809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3"/>
            <a:ext cx="338099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339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1621" y="173357"/>
            <a:ext cx="7249159" cy="384721"/>
          </a:xfrm>
        </p:spPr>
        <p:txBody>
          <a:bodyPr lIns="0" tIns="0" rIns="0" bIns="0"/>
          <a:lstStyle>
            <a:lvl1pPr>
              <a:defRPr sz="2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9939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2536928"/>
            <a:ext cx="7469505" cy="4501515"/>
          </a:xfrm>
          <a:custGeom>
            <a:avLst/>
            <a:gdLst/>
            <a:ahLst/>
            <a:cxnLst/>
            <a:rect l="l" t="t" r="r" b="b"/>
            <a:pathLst>
              <a:path w="7469505" h="4501515">
                <a:moveTo>
                  <a:pt x="0" y="0"/>
                </a:moveTo>
                <a:lnTo>
                  <a:pt x="7126320" y="0"/>
                </a:lnTo>
                <a:lnTo>
                  <a:pt x="7324559" y="49958"/>
                </a:lnTo>
                <a:lnTo>
                  <a:pt x="7426358" y="159867"/>
                </a:lnTo>
                <a:lnTo>
                  <a:pt x="7463862" y="269776"/>
                </a:lnTo>
                <a:lnTo>
                  <a:pt x="7469220" y="319735"/>
                </a:lnTo>
                <a:lnTo>
                  <a:pt x="7469220" y="1799120"/>
                </a:lnTo>
                <a:lnTo>
                  <a:pt x="7463862" y="1983974"/>
                </a:lnTo>
                <a:lnTo>
                  <a:pt x="7426358" y="2078899"/>
                </a:lnTo>
                <a:lnTo>
                  <a:pt x="7324559" y="2113871"/>
                </a:lnTo>
                <a:lnTo>
                  <a:pt x="7126320" y="2118868"/>
                </a:lnTo>
                <a:lnTo>
                  <a:pt x="648964" y="2117166"/>
                </a:lnTo>
                <a:lnTo>
                  <a:pt x="450725" y="2167124"/>
                </a:lnTo>
                <a:lnTo>
                  <a:pt x="348927" y="2277033"/>
                </a:lnTo>
                <a:lnTo>
                  <a:pt x="311422" y="2386942"/>
                </a:lnTo>
                <a:lnTo>
                  <a:pt x="306064" y="2436901"/>
                </a:lnTo>
                <a:lnTo>
                  <a:pt x="306064" y="4181563"/>
                </a:lnTo>
                <a:lnTo>
                  <a:pt x="311422" y="4366418"/>
                </a:lnTo>
                <a:lnTo>
                  <a:pt x="348927" y="4461343"/>
                </a:lnTo>
                <a:lnTo>
                  <a:pt x="450725" y="4496315"/>
                </a:lnTo>
                <a:lnTo>
                  <a:pt x="648964" y="4501311"/>
                </a:lnTo>
                <a:lnTo>
                  <a:pt x="6273159" y="4501311"/>
                </a:lnTo>
                <a:lnTo>
                  <a:pt x="6471398" y="4451351"/>
                </a:lnTo>
                <a:lnTo>
                  <a:pt x="6573197" y="4341437"/>
                </a:lnTo>
                <a:lnTo>
                  <a:pt x="6610702" y="4231524"/>
                </a:lnTo>
                <a:lnTo>
                  <a:pt x="6616059" y="4181563"/>
                </a:lnTo>
                <a:lnTo>
                  <a:pt x="6616059" y="3986847"/>
                </a:lnTo>
              </a:path>
            </a:pathLst>
          </a:custGeom>
          <a:ln w="63500">
            <a:solidFill>
              <a:srgbClr val="72808A"/>
            </a:solidFill>
          </a:ln>
        </p:spPr>
        <p:txBody>
          <a:bodyPr wrap="square" lIns="0" tIns="0" rIns="0" bIns="0" rtlCol="0"/>
          <a:lstStyle/>
          <a:p>
            <a:endParaRPr sz="1800"/>
          </a:p>
        </p:txBody>
      </p:sp>
      <p:sp>
        <p:nvSpPr>
          <p:cNvPr id="17" name="bk object 17"/>
          <p:cNvSpPr/>
          <p:nvPr/>
        </p:nvSpPr>
        <p:spPr>
          <a:xfrm>
            <a:off x="1" y="2"/>
            <a:ext cx="4829175" cy="603885"/>
          </a:xfrm>
          <a:custGeom>
            <a:avLst/>
            <a:gdLst/>
            <a:ahLst/>
            <a:cxnLst/>
            <a:rect l="l" t="t" r="r" b="b"/>
            <a:pathLst>
              <a:path w="4829175" h="603885">
                <a:moveTo>
                  <a:pt x="4828806" y="0"/>
                </a:moveTo>
                <a:lnTo>
                  <a:pt x="0" y="0"/>
                </a:lnTo>
                <a:lnTo>
                  <a:pt x="0" y="603504"/>
                </a:lnTo>
                <a:lnTo>
                  <a:pt x="4343400" y="603504"/>
                </a:lnTo>
                <a:lnTo>
                  <a:pt x="4828806" y="0"/>
                </a:lnTo>
                <a:close/>
              </a:path>
            </a:pathLst>
          </a:custGeom>
          <a:solidFill>
            <a:srgbClr val="4F5A62"/>
          </a:solidFill>
        </p:spPr>
        <p:txBody>
          <a:bodyPr wrap="square" lIns="0" tIns="0" rIns="0" bIns="0" rtlCol="0"/>
          <a:lstStyle/>
          <a:p>
            <a:endParaRPr sz="1800"/>
          </a:p>
        </p:txBody>
      </p:sp>
      <p:sp>
        <p:nvSpPr>
          <p:cNvPr id="2" name="Holder 2"/>
          <p:cNvSpPr>
            <a:spLocks noGrp="1"/>
          </p:cNvSpPr>
          <p:nvPr>
            <p:ph type="title"/>
          </p:nvPr>
        </p:nvSpPr>
        <p:spPr>
          <a:xfrm>
            <a:off x="261620" y="528956"/>
            <a:ext cx="1560830" cy="353943"/>
          </a:xfrm>
          <a:prstGeom prst="rect">
            <a:avLst/>
          </a:prstGeom>
        </p:spPr>
        <p:txBody>
          <a:bodyPr wrap="square" lIns="0" tIns="0" rIns="0" bIns="0">
            <a:spAutoFit/>
          </a:bodyPr>
          <a:lstStyle>
            <a:lvl1pPr>
              <a:defRPr sz="2300" b="0" i="0">
                <a:solidFill>
                  <a:schemeClr val="bg1"/>
                </a:solidFill>
                <a:latin typeface="Arial"/>
                <a:cs typeface="Arial"/>
              </a:defRPr>
            </a:lvl1pPr>
          </a:lstStyle>
          <a:p>
            <a:endParaRPr/>
          </a:p>
        </p:txBody>
      </p:sp>
      <p:sp>
        <p:nvSpPr>
          <p:cNvPr id="3" name="Holder 3"/>
          <p:cNvSpPr>
            <a:spLocks noGrp="1"/>
          </p:cNvSpPr>
          <p:nvPr>
            <p:ph type="body" idx="1"/>
          </p:nvPr>
        </p:nvSpPr>
        <p:spPr>
          <a:xfrm>
            <a:off x="388620" y="2313433"/>
            <a:ext cx="69951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3"/>
            <a:ext cx="24871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3"/>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a:xfrm>
            <a:off x="5596128" y="9354313"/>
            <a:ext cx="17876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bodyStyle>
    <p:other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2762632"/>
            <a:ext cx="7469505" cy="4501515"/>
          </a:xfrm>
          <a:custGeom>
            <a:avLst/>
            <a:gdLst/>
            <a:ahLst/>
            <a:cxnLst/>
            <a:rect l="l" t="t" r="r" b="b"/>
            <a:pathLst>
              <a:path w="7469505" h="4501515">
                <a:moveTo>
                  <a:pt x="0" y="0"/>
                </a:moveTo>
                <a:lnTo>
                  <a:pt x="7126320" y="0"/>
                </a:lnTo>
                <a:lnTo>
                  <a:pt x="7324559" y="49958"/>
                </a:lnTo>
                <a:lnTo>
                  <a:pt x="7426358" y="159867"/>
                </a:lnTo>
                <a:lnTo>
                  <a:pt x="7463862" y="269776"/>
                </a:lnTo>
                <a:lnTo>
                  <a:pt x="7469220" y="319735"/>
                </a:lnTo>
                <a:lnTo>
                  <a:pt x="7469220" y="1799120"/>
                </a:lnTo>
                <a:lnTo>
                  <a:pt x="7463862" y="1983974"/>
                </a:lnTo>
                <a:lnTo>
                  <a:pt x="7426358" y="2078899"/>
                </a:lnTo>
                <a:lnTo>
                  <a:pt x="7324559" y="2113871"/>
                </a:lnTo>
                <a:lnTo>
                  <a:pt x="7126320" y="2118868"/>
                </a:lnTo>
                <a:lnTo>
                  <a:pt x="648964" y="2117166"/>
                </a:lnTo>
                <a:lnTo>
                  <a:pt x="450725" y="2167553"/>
                </a:lnTo>
                <a:lnTo>
                  <a:pt x="348927" y="2278405"/>
                </a:lnTo>
                <a:lnTo>
                  <a:pt x="311422" y="2389257"/>
                </a:lnTo>
                <a:lnTo>
                  <a:pt x="306064" y="2439644"/>
                </a:lnTo>
                <a:lnTo>
                  <a:pt x="306064" y="4181563"/>
                </a:lnTo>
                <a:lnTo>
                  <a:pt x="311422" y="4366418"/>
                </a:lnTo>
                <a:lnTo>
                  <a:pt x="348927" y="4461343"/>
                </a:lnTo>
                <a:lnTo>
                  <a:pt x="450725" y="4496315"/>
                </a:lnTo>
                <a:lnTo>
                  <a:pt x="648964" y="4501311"/>
                </a:lnTo>
                <a:lnTo>
                  <a:pt x="6273159" y="4501311"/>
                </a:lnTo>
                <a:lnTo>
                  <a:pt x="6471398" y="4451351"/>
                </a:lnTo>
                <a:lnTo>
                  <a:pt x="6573197" y="4341437"/>
                </a:lnTo>
                <a:lnTo>
                  <a:pt x="6610702" y="4231524"/>
                </a:lnTo>
                <a:lnTo>
                  <a:pt x="6616059" y="4181563"/>
                </a:lnTo>
                <a:lnTo>
                  <a:pt x="6616059" y="3986847"/>
                </a:lnTo>
              </a:path>
            </a:pathLst>
          </a:custGeom>
          <a:ln w="63500">
            <a:solidFill>
              <a:srgbClr val="72808A"/>
            </a:solidFill>
          </a:ln>
        </p:spPr>
        <p:txBody>
          <a:bodyPr wrap="square" lIns="0" tIns="0" rIns="0" bIns="0" rtlCol="0"/>
          <a:lstStyle/>
          <a:p>
            <a:endParaRPr sz="1800"/>
          </a:p>
        </p:txBody>
      </p:sp>
      <p:sp>
        <p:nvSpPr>
          <p:cNvPr id="17" name="bk object 17"/>
          <p:cNvSpPr/>
          <p:nvPr/>
        </p:nvSpPr>
        <p:spPr>
          <a:xfrm>
            <a:off x="1" y="2"/>
            <a:ext cx="4829175" cy="603885"/>
          </a:xfrm>
          <a:custGeom>
            <a:avLst/>
            <a:gdLst/>
            <a:ahLst/>
            <a:cxnLst/>
            <a:rect l="l" t="t" r="r" b="b"/>
            <a:pathLst>
              <a:path w="4829175" h="603885">
                <a:moveTo>
                  <a:pt x="4828806" y="0"/>
                </a:moveTo>
                <a:lnTo>
                  <a:pt x="0" y="0"/>
                </a:lnTo>
                <a:lnTo>
                  <a:pt x="0" y="603504"/>
                </a:lnTo>
                <a:lnTo>
                  <a:pt x="4343400" y="603504"/>
                </a:lnTo>
                <a:lnTo>
                  <a:pt x="4828806" y="0"/>
                </a:lnTo>
                <a:close/>
              </a:path>
            </a:pathLst>
          </a:custGeom>
          <a:solidFill>
            <a:srgbClr val="4F5A62"/>
          </a:solidFill>
        </p:spPr>
        <p:txBody>
          <a:bodyPr wrap="square" lIns="0" tIns="0" rIns="0" bIns="0" rtlCol="0"/>
          <a:lstStyle/>
          <a:p>
            <a:endParaRPr sz="1800"/>
          </a:p>
        </p:txBody>
      </p:sp>
      <p:sp>
        <p:nvSpPr>
          <p:cNvPr id="2" name="Holder 2"/>
          <p:cNvSpPr>
            <a:spLocks noGrp="1"/>
          </p:cNvSpPr>
          <p:nvPr>
            <p:ph type="title"/>
          </p:nvPr>
        </p:nvSpPr>
        <p:spPr>
          <a:xfrm>
            <a:off x="261621" y="173357"/>
            <a:ext cx="7249159" cy="384721"/>
          </a:xfrm>
          <a:prstGeom prst="rect">
            <a:avLst/>
          </a:prstGeom>
        </p:spPr>
        <p:txBody>
          <a:bodyPr wrap="square" lIns="0" tIns="0" rIns="0" bIns="0">
            <a:spAutoFit/>
          </a:bodyPr>
          <a:lstStyle>
            <a:lvl1pPr>
              <a:defRPr sz="2500" b="0" i="0">
                <a:solidFill>
                  <a:schemeClr val="bg1"/>
                </a:solidFill>
                <a:latin typeface="Arial"/>
                <a:cs typeface="Arial"/>
              </a:defRPr>
            </a:lvl1pPr>
          </a:lstStyle>
          <a:p>
            <a:endParaRPr dirty="0"/>
          </a:p>
        </p:txBody>
      </p:sp>
      <p:sp>
        <p:nvSpPr>
          <p:cNvPr id="3" name="Holder 3"/>
          <p:cNvSpPr>
            <a:spLocks noGrp="1"/>
          </p:cNvSpPr>
          <p:nvPr>
            <p:ph type="body" idx="1"/>
          </p:nvPr>
        </p:nvSpPr>
        <p:spPr>
          <a:xfrm>
            <a:off x="388620" y="2313433"/>
            <a:ext cx="69951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3"/>
            <a:ext cx="24871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3"/>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5/11/2018</a:t>
            </a:fld>
            <a:endParaRPr lang="en-US"/>
          </a:p>
        </p:txBody>
      </p:sp>
      <p:sp>
        <p:nvSpPr>
          <p:cNvPr id="6" name="Holder 6"/>
          <p:cNvSpPr>
            <a:spLocks noGrp="1"/>
          </p:cNvSpPr>
          <p:nvPr>
            <p:ph type="sldNum" sz="quarter" idx="7"/>
          </p:nvPr>
        </p:nvSpPr>
        <p:spPr>
          <a:xfrm>
            <a:off x="5596128" y="9354313"/>
            <a:ext cx="17876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70164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bodyStyle>
    <p:other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raph.facebook.com/me?access_token=MzJmNDc3M2VjMmQzN"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920" y="157543"/>
            <a:ext cx="1793239" cy="289823"/>
          </a:xfrm>
          <a:prstGeom prst="rect">
            <a:avLst/>
          </a:prstGeom>
        </p:spPr>
        <p:txBody>
          <a:bodyPr vert="horz" wrap="square" lIns="0" tIns="12700" rIns="0" bIns="0" rtlCol="0">
            <a:spAutoFit/>
          </a:bodyPr>
          <a:lstStyle/>
          <a:p>
            <a:pPr marL="12701">
              <a:spcBef>
                <a:spcPts val="100"/>
              </a:spcBef>
            </a:pPr>
            <a:r>
              <a:rPr spc="-45" dirty="0">
                <a:solidFill>
                  <a:srgbClr val="FFFFFF"/>
                </a:solidFill>
                <a:latin typeface="Arial"/>
                <a:cs typeface="Arial"/>
              </a:rPr>
              <a:t>CRM</a:t>
            </a:r>
            <a:r>
              <a:rPr spc="-80" dirty="0">
                <a:solidFill>
                  <a:srgbClr val="FFFFFF"/>
                </a:solidFill>
                <a:latin typeface="Arial"/>
                <a:cs typeface="Arial"/>
              </a:rPr>
              <a:t> </a:t>
            </a:r>
            <a:r>
              <a:rPr spc="20" dirty="0">
                <a:solidFill>
                  <a:srgbClr val="FFFFFF"/>
                </a:solidFill>
                <a:latin typeface="Arial"/>
                <a:cs typeface="Arial"/>
              </a:rPr>
              <a:t>Cheatsheet</a:t>
            </a:r>
            <a:endParaRPr>
              <a:latin typeface="Arial"/>
              <a:cs typeface="Arial"/>
            </a:endParaRPr>
          </a:p>
        </p:txBody>
      </p:sp>
      <p:sp>
        <p:nvSpPr>
          <p:cNvPr id="3" name="object 3"/>
          <p:cNvSpPr/>
          <p:nvPr/>
        </p:nvSpPr>
        <p:spPr>
          <a:xfrm>
            <a:off x="7026554" y="274320"/>
            <a:ext cx="68491" cy="147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62408" y="288569"/>
            <a:ext cx="64046" cy="912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245275" y="287007"/>
            <a:ext cx="85420" cy="944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48031" y="288569"/>
            <a:ext cx="75653" cy="9128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666065" y="303441"/>
            <a:ext cx="16510" cy="76835"/>
          </a:xfrm>
          <a:custGeom>
            <a:avLst/>
            <a:gdLst/>
            <a:ahLst/>
            <a:cxnLst/>
            <a:rect l="l" t="t" r="r" b="b"/>
            <a:pathLst>
              <a:path w="16509" h="76835">
                <a:moveTo>
                  <a:pt x="16167" y="0"/>
                </a:moveTo>
                <a:lnTo>
                  <a:pt x="0" y="0"/>
                </a:lnTo>
                <a:lnTo>
                  <a:pt x="0" y="76428"/>
                </a:lnTo>
                <a:lnTo>
                  <a:pt x="16167" y="76428"/>
                </a:lnTo>
                <a:lnTo>
                  <a:pt x="16167" y="0"/>
                </a:lnTo>
                <a:close/>
              </a:path>
            </a:pathLst>
          </a:custGeom>
          <a:solidFill>
            <a:srgbClr val="4F5A62"/>
          </a:solidFill>
        </p:spPr>
        <p:txBody>
          <a:bodyPr wrap="square" lIns="0" tIns="0" rIns="0" bIns="0" rtlCol="0"/>
          <a:lstStyle/>
          <a:p>
            <a:endParaRPr/>
          </a:p>
        </p:txBody>
      </p:sp>
      <p:sp>
        <p:nvSpPr>
          <p:cNvPr id="8" name="object 8"/>
          <p:cNvSpPr/>
          <p:nvPr/>
        </p:nvSpPr>
        <p:spPr>
          <a:xfrm>
            <a:off x="6637108" y="288569"/>
            <a:ext cx="74295" cy="15240"/>
          </a:xfrm>
          <a:custGeom>
            <a:avLst/>
            <a:gdLst/>
            <a:ahLst/>
            <a:cxnLst/>
            <a:rect l="l" t="t" r="r" b="b"/>
            <a:pathLst>
              <a:path w="74295" h="15239">
                <a:moveTo>
                  <a:pt x="74079" y="0"/>
                </a:moveTo>
                <a:lnTo>
                  <a:pt x="0" y="0"/>
                </a:lnTo>
                <a:lnTo>
                  <a:pt x="0" y="14871"/>
                </a:lnTo>
                <a:lnTo>
                  <a:pt x="74079" y="14871"/>
                </a:lnTo>
                <a:lnTo>
                  <a:pt x="74079" y="0"/>
                </a:lnTo>
                <a:close/>
              </a:path>
            </a:pathLst>
          </a:custGeom>
          <a:solidFill>
            <a:srgbClr val="4F5A62"/>
          </a:solidFill>
        </p:spPr>
        <p:txBody>
          <a:bodyPr wrap="square" lIns="0" tIns="0" rIns="0" bIns="0" rtlCol="0"/>
          <a:lstStyle/>
          <a:p>
            <a:endParaRPr/>
          </a:p>
        </p:txBody>
      </p:sp>
      <p:sp>
        <p:nvSpPr>
          <p:cNvPr id="9" name="object 9"/>
          <p:cNvSpPr/>
          <p:nvPr/>
        </p:nvSpPr>
        <p:spPr>
          <a:xfrm>
            <a:off x="6824624" y="288569"/>
            <a:ext cx="79552" cy="9128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139859" y="288569"/>
            <a:ext cx="0" cy="91440"/>
          </a:xfrm>
          <a:custGeom>
            <a:avLst/>
            <a:gdLst/>
            <a:ahLst/>
            <a:cxnLst/>
            <a:rect l="l" t="t" r="r" b="b"/>
            <a:pathLst>
              <a:path h="91439">
                <a:moveTo>
                  <a:pt x="0" y="0"/>
                </a:moveTo>
                <a:lnTo>
                  <a:pt x="0" y="91287"/>
                </a:lnTo>
              </a:path>
            </a:pathLst>
          </a:custGeom>
          <a:ln w="16040">
            <a:solidFill>
              <a:srgbClr val="4F5A62"/>
            </a:solidFill>
          </a:ln>
        </p:spPr>
        <p:txBody>
          <a:bodyPr wrap="square" lIns="0" tIns="0" rIns="0" bIns="0" rtlCol="0"/>
          <a:lstStyle/>
          <a:p>
            <a:endParaRPr/>
          </a:p>
        </p:txBody>
      </p:sp>
      <p:sp>
        <p:nvSpPr>
          <p:cNvPr id="11" name="object 11"/>
          <p:cNvSpPr/>
          <p:nvPr/>
        </p:nvSpPr>
        <p:spPr>
          <a:xfrm>
            <a:off x="7217194" y="288569"/>
            <a:ext cx="79552" cy="9128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412646" y="287007"/>
            <a:ext cx="85432" cy="94424"/>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5000651" y="2622207"/>
            <a:ext cx="784225" cy="893321"/>
          </a:xfrm>
          <a:prstGeom prst="rect">
            <a:avLst/>
          </a:prstGeom>
        </p:spPr>
        <p:txBody>
          <a:bodyPr vert="horz" wrap="square" lIns="0" tIns="7620" rIns="0" bIns="0" rtlCol="0">
            <a:spAutoFit/>
          </a:bodyPr>
          <a:lstStyle/>
          <a:p>
            <a:pPr marL="12701" marR="5081">
              <a:lnSpc>
                <a:spcPct val="104200"/>
              </a:lnSpc>
              <a:spcBef>
                <a:spcPts val="60"/>
              </a:spcBef>
            </a:pPr>
            <a:r>
              <a:rPr sz="800" spc="-70" dirty="0">
                <a:solidFill>
                  <a:srgbClr val="231F20"/>
                </a:solidFill>
                <a:latin typeface="Verdana"/>
                <a:cs typeface="Verdana"/>
              </a:rPr>
              <a:t>Set </a:t>
            </a:r>
            <a:r>
              <a:rPr sz="800" spc="-20" dirty="0">
                <a:solidFill>
                  <a:srgbClr val="231F20"/>
                </a:solidFill>
                <a:latin typeface="Verdana"/>
                <a:cs typeface="Verdana"/>
              </a:rPr>
              <a:t>up </a:t>
            </a:r>
            <a:r>
              <a:rPr sz="800" spc="-45" dirty="0">
                <a:solidFill>
                  <a:srgbClr val="231F20"/>
                </a:solidFill>
                <a:latin typeface="Verdana"/>
                <a:cs typeface="Verdana"/>
              </a:rPr>
              <a:t>different  </a:t>
            </a:r>
            <a:r>
              <a:rPr sz="800" spc="-65" dirty="0">
                <a:solidFill>
                  <a:srgbClr val="231F20"/>
                </a:solidFill>
                <a:latin typeface="Verdana"/>
                <a:cs typeface="Verdana"/>
              </a:rPr>
              <a:t>views </a:t>
            </a:r>
            <a:r>
              <a:rPr sz="800" spc="-35" dirty="0">
                <a:solidFill>
                  <a:srgbClr val="231F20"/>
                </a:solidFill>
                <a:latin typeface="Verdana"/>
                <a:cs typeface="Verdana"/>
              </a:rPr>
              <a:t>to</a:t>
            </a:r>
            <a:r>
              <a:rPr sz="800" spc="-175" dirty="0">
                <a:solidFill>
                  <a:srgbClr val="231F20"/>
                </a:solidFill>
                <a:latin typeface="Verdana"/>
                <a:cs typeface="Verdana"/>
              </a:rPr>
              <a:t> </a:t>
            </a:r>
            <a:r>
              <a:rPr sz="800" spc="-55" dirty="0">
                <a:solidFill>
                  <a:srgbClr val="231F20"/>
                </a:solidFill>
                <a:latin typeface="Verdana"/>
                <a:cs typeface="Verdana"/>
              </a:rPr>
              <a:t>manage  </a:t>
            </a:r>
            <a:r>
              <a:rPr sz="800" spc="-60" dirty="0">
                <a:solidFill>
                  <a:srgbClr val="231F20"/>
                </a:solidFill>
                <a:latin typeface="Verdana"/>
                <a:cs typeface="Verdana"/>
              </a:rPr>
              <a:t>your</a:t>
            </a:r>
            <a:r>
              <a:rPr sz="800" spc="-95" dirty="0">
                <a:solidFill>
                  <a:srgbClr val="231F20"/>
                </a:solidFill>
                <a:latin typeface="Verdana"/>
                <a:cs typeface="Verdana"/>
              </a:rPr>
              <a:t> </a:t>
            </a:r>
            <a:r>
              <a:rPr sz="800" spc="-50" dirty="0">
                <a:solidFill>
                  <a:srgbClr val="231F20"/>
                </a:solidFill>
                <a:latin typeface="Verdana"/>
                <a:cs typeface="Verdana"/>
              </a:rPr>
              <a:t>leads.</a:t>
            </a:r>
            <a:endParaRPr sz="800">
              <a:latin typeface="Verdana"/>
              <a:cs typeface="Verdana"/>
            </a:endParaRPr>
          </a:p>
          <a:p>
            <a:pPr marL="12701" marR="65412">
              <a:lnSpc>
                <a:spcPct val="104200"/>
              </a:lnSpc>
            </a:pPr>
            <a:r>
              <a:rPr sz="800" spc="-55" dirty="0">
                <a:solidFill>
                  <a:srgbClr val="231F20"/>
                </a:solidFill>
                <a:latin typeface="Verdana"/>
                <a:cs typeface="Verdana"/>
              </a:rPr>
              <a:t>For example,  </a:t>
            </a:r>
            <a:r>
              <a:rPr sz="800" spc="-65" dirty="0">
                <a:solidFill>
                  <a:srgbClr val="231F20"/>
                </a:solidFill>
                <a:latin typeface="Verdana"/>
                <a:cs typeface="Verdana"/>
              </a:rPr>
              <a:t>today’s </a:t>
            </a:r>
            <a:r>
              <a:rPr sz="800" spc="-45" dirty="0">
                <a:solidFill>
                  <a:srgbClr val="231F20"/>
                </a:solidFill>
                <a:latin typeface="Verdana"/>
                <a:cs typeface="Verdana"/>
              </a:rPr>
              <a:t>leads</a:t>
            </a:r>
            <a:r>
              <a:rPr sz="800" spc="-160" dirty="0">
                <a:solidFill>
                  <a:srgbClr val="231F20"/>
                </a:solidFill>
                <a:latin typeface="Verdana"/>
                <a:cs typeface="Verdana"/>
              </a:rPr>
              <a:t> </a:t>
            </a:r>
            <a:r>
              <a:rPr sz="800" spc="-40" dirty="0">
                <a:solidFill>
                  <a:srgbClr val="231F20"/>
                </a:solidFill>
                <a:latin typeface="Verdana"/>
                <a:cs typeface="Verdana"/>
              </a:rPr>
              <a:t>or  </a:t>
            </a:r>
            <a:r>
              <a:rPr sz="800" spc="-45" dirty="0">
                <a:solidFill>
                  <a:srgbClr val="231F20"/>
                </a:solidFill>
                <a:latin typeface="Verdana"/>
                <a:cs typeface="Verdana"/>
              </a:rPr>
              <a:t>leads sorted</a:t>
            </a:r>
            <a:r>
              <a:rPr sz="800" spc="-175" dirty="0">
                <a:solidFill>
                  <a:srgbClr val="231F20"/>
                </a:solidFill>
                <a:latin typeface="Verdana"/>
                <a:cs typeface="Verdana"/>
              </a:rPr>
              <a:t> </a:t>
            </a:r>
            <a:r>
              <a:rPr sz="800" spc="-70" dirty="0">
                <a:solidFill>
                  <a:srgbClr val="231F20"/>
                </a:solidFill>
                <a:latin typeface="Verdana"/>
                <a:cs typeface="Verdana"/>
              </a:rPr>
              <a:t>by  </a:t>
            </a:r>
            <a:r>
              <a:rPr sz="800" spc="-35" dirty="0">
                <a:solidFill>
                  <a:srgbClr val="231F20"/>
                </a:solidFill>
                <a:latin typeface="Verdana"/>
                <a:cs typeface="Verdana"/>
              </a:rPr>
              <a:t>lead</a:t>
            </a:r>
            <a:r>
              <a:rPr sz="800" spc="-95" dirty="0">
                <a:solidFill>
                  <a:srgbClr val="231F20"/>
                </a:solidFill>
                <a:latin typeface="Verdana"/>
                <a:cs typeface="Verdana"/>
              </a:rPr>
              <a:t> </a:t>
            </a:r>
            <a:r>
              <a:rPr sz="800" spc="-65" dirty="0">
                <a:solidFill>
                  <a:srgbClr val="231F20"/>
                </a:solidFill>
                <a:latin typeface="Verdana"/>
                <a:cs typeface="Verdana"/>
              </a:rPr>
              <a:t>type.</a:t>
            </a:r>
            <a:endParaRPr sz="800">
              <a:latin typeface="Verdana"/>
              <a:cs typeface="Verdana"/>
            </a:endParaRPr>
          </a:p>
        </p:txBody>
      </p:sp>
      <p:sp>
        <p:nvSpPr>
          <p:cNvPr id="14" name="object 14"/>
          <p:cNvSpPr txBox="1"/>
          <p:nvPr/>
        </p:nvSpPr>
        <p:spPr>
          <a:xfrm>
            <a:off x="6319621" y="2622207"/>
            <a:ext cx="782320" cy="893321"/>
          </a:xfrm>
          <a:prstGeom prst="rect">
            <a:avLst/>
          </a:prstGeom>
        </p:spPr>
        <p:txBody>
          <a:bodyPr vert="horz" wrap="square" lIns="0" tIns="7620" rIns="0" bIns="0" rtlCol="0">
            <a:spAutoFit/>
          </a:bodyPr>
          <a:lstStyle/>
          <a:p>
            <a:pPr marL="12701" marR="17782">
              <a:lnSpc>
                <a:spcPct val="104200"/>
              </a:lnSpc>
              <a:spcBef>
                <a:spcPts val="60"/>
              </a:spcBef>
            </a:pPr>
            <a:r>
              <a:rPr sz="800" spc="-70" dirty="0">
                <a:solidFill>
                  <a:srgbClr val="231F20"/>
                </a:solidFill>
                <a:latin typeface="Verdana"/>
                <a:cs typeface="Verdana"/>
              </a:rPr>
              <a:t>Set </a:t>
            </a:r>
            <a:r>
              <a:rPr sz="800" spc="-20" dirty="0">
                <a:solidFill>
                  <a:srgbClr val="231F20"/>
                </a:solidFill>
                <a:latin typeface="Verdana"/>
                <a:cs typeface="Verdana"/>
              </a:rPr>
              <a:t>up</a:t>
            </a:r>
            <a:r>
              <a:rPr sz="800" spc="-155" dirty="0">
                <a:solidFill>
                  <a:srgbClr val="231F20"/>
                </a:solidFill>
                <a:latin typeface="Verdana"/>
                <a:cs typeface="Verdana"/>
              </a:rPr>
              <a:t> </a:t>
            </a:r>
            <a:r>
              <a:rPr sz="800" spc="-35" dirty="0">
                <a:solidFill>
                  <a:srgbClr val="231F20"/>
                </a:solidFill>
                <a:latin typeface="Verdana"/>
                <a:cs typeface="Verdana"/>
              </a:rPr>
              <a:t>duplicate  </a:t>
            </a:r>
            <a:r>
              <a:rPr sz="800" spc="-50" dirty="0">
                <a:solidFill>
                  <a:srgbClr val="231F20"/>
                </a:solidFill>
                <a:latin typeface="Verdana"/>
                <a:cs typeface="Verdana"/>
              </a:rPr>
              <a:t>management</a:t>
            </a:r>
            <a:endParaRPr sz="800">
              <a:latin typeface="Verdana"/>
              <a:cs typeface="Verdana"/>
            </a:endParaRPr>
          </a:p>
          <a:p>
            <a:pPr marL="12701" marR="5081">
              <a:lnSpc>
                <a:spcPct val="104200"/>
              </a:lnSpc>
            </a:pPr>
            <a:r>
              <a:rPr sz="800" spc="-35" dirty="0">
                <a:solidFill>
                  <a:srgbClr val="231F20"/>
                </a:solidFill>
                <a:latin typeface="Verdana"/>
                <a:cs typeface="Verdana"/>
              </a:rPr>
              <a:t>to </a:t>
            </a:r>
            <a:r>
              <a:rPr sz="800" spc="-55" dirty="0">
                <a:solidFill>
                  <a:srgbClr val="231F20"/>
                </a:solidFill>
                <a:latin typeface="Verdana"/>
                <a:cs typeface="Verdana"/>
              </a:rPr>
              <a:t>prevent  </a:t>
            </a:r>
            <a:r>
              <a:rPr sz="800" spc="-40" dirty="0">
                <a:solidFill>
                  <a:srgbClr val="231F20"/>
                </a:solidFill>
                <a:latin typeface="Verdana"/>
                <a:cs typeface="Verdana"/>
              </a:rPr>
              <a:t>duplicates </a:t>
            </a:r>
            <a:r>
              <a:rPr sz="800" spc="-60" dirty="0">
                <a:solidFill>
                  <a:srgbClr val="231F20"/>
                </a:solidFill>
                <a:latin typeface="Verdana"/>
                <a:cs typeface="Verdana"/>
              </a:rPr>
              <a:t>at</a:t>
            </a:r>
            <a:r>
              <a:rPr sz="800" spc="-175" dirty="0">
                <a:solidFill>
                  <a:srgbClr val="231F20"/>
                </a:solidFill>
                <a:latin typeface="Verdana"/>
                <a:cs typeface="Verdana"/>
              </a:rPr>
              <a:t> </a:t>
            </a:r>
            <a:r>
              <a:rPr sz="800" spc="-40" dirty="0">
                <a:solidFill>
                  <a:srgbClr val="231F20"/>
                </a:solidFill>
                <a:latin typeface="Verdana"/>
                <a:cs typeface="Verdana"/>
              </a:rPr>
              <a:t>the  </a:t>
            </a:r>
            <a:r>
              <a:rPr sz="800" spc="-30" dirty="0">
                <a:solidFill>
                  <a:srgbClr val="231F20"/>
                </a:solidFill>
                <a:latin typeface="Verdana"/>
                <a:cs typeface="Verdana"/>
              </a:rPr>
              <a:t>point of</a:t>
            </a:r>
            <a:r>
              <a:rPr sz="800" spc="-160" dirty="0">
                <a:solidFill>
                  <a:srgbClr val="231F20"/>
                </a:solidFill>
                <a:latin typeface="Verdana"/>
                <a:cs typeface="Verdana"/>
              </a:rPr>
              <a:t> </a:t>
            </a:r>
            <a:r>
              <a:rPr sz="800" spc="-75" dirty="0">
                <a:solidFill>
                  <a:srgbClr val="231F20"/>
                </a:solidFill>
                <a:latin typeface="Verdana"/>
                <a:cs typeface="Verdana"/>
              </a:rPr>
              <a:t>entry.</a:t>
            </a:r>
            <a:endParaRPr sz="800">
              <a:latin typeface="Verdana"/>
              <a:cs typeface="Verdana"/>
            </a:endParaRPr>
          </a:p>
          <a:p>
            <a:pPr marL="12701" marR="29848">
              <a:lnSpc>
                <a:spcPct val="104200"/>
              </a:lnSpc>
            </a:pPr>
            <a:r>
              <a:rPr sz="800" spc="-40" dirty="0">
                <a:solidFill>
                  <a:srgbClr val="231F20"/>
                </a:solidFill>
                <a:latin typeface="Verdana"/>
                <a:cs typeface="Verdana"/>
              </a:rPr>
              <a:t>Manually</a:t>
            </a:r>
            <a:r>
              <a:rPr sz="800" spc="-135" dirty="0">
                <a:solidFill>
                  <a:srgbClr val="231F20"/>
                </a:solidFill>
                <a:latin typeface="Verdana"/>
                <a:cs typeface="Verdana"/>
              </a:rPr>
              <a:t> </a:t>
            </a:r>
            <a:r>
              <a:rPr sz="800" spc="-60" dirty="0">
                <a:solidFill>
                  <a:srgbClr val="231F20"/>
                </a:solidFill>
                <a:latin typeface="Verdana"/>
                <a:cs typeface="Verdana"/>
              </a:rPr>
              <a:t>merge  legacy</a:t>
            </a:r>
            <a:r>
              <a:rPr sz="800" spc="-105" dirty="0">
                <a:solidFill>
                  <a:srgbClr val="231F20"/>
                </a:solidFill>
                <a:latin typeface="Verdana"/>
                <a:cs typeface="Verdana"/>
              </a:rPr>
              <a:t> </a:t>
            </a:r>
            <a:r>
              <a:rPr sz="800" spc="-55" dirty="0">
                <a:solidFill>
                  <a:srgbClr val="231F20"/>
                </a:solidFill>
                <a:latin typeface="Verdana"/>
                <a:cs typeface="Verdana"/>
              </a:rPr>
              <a:t>records.</a:t>
            </a:r>
            <a:endParaRPr sz="800">
              <a:latin typeface="Verdana"/>
              <a:cs typeface="Verdana"/>
            </a:endParaRPr>
          </a:p>
        </p:txBody>
      </p:sp>
      <p:sp>
        <p:nvSpPr>
          <p:cNvPr id="15" name="object 15"/>
          <p:cNvSpPr txBox="1"/>
          <p:nvPr/>
        </p:nvSpPr>
        <p:spPr>
          <a:xfrm>
            <a:off x="341596" y="858228"/>
            <a:ext cx="1028700" cy="143629"/>
          </a:xfrm>
          <a:prstGeom prst="rect">
            <a:avLst/>
          </a:prstGeom>
        </p:spPr>
        <p:txBody>
          <a:bodyPr vert="horz" wrap="square" lIns="0" tIns="12700" rIns="0" bIns="0" rtlCol="0">
            <a:spAutoFit/>
          </a:bodyPr>
          <a:lstStyle/>
          <a:p>
            <a:pPr marL="12701">
              <a:spcBef>
                <a:spcPts val="100"/>
              </a:spcBef>
            </a:pPr>
            <a:r>
              <a:rPr sz="850" b="1" spc="-30" dirty="0">
                <a:solidFill>
                  <a:srgbClr val="4F5A62"/>
                </a:solidFill>
                <a:latin typeface="Arial"/>
                <a:cs typeface="Arial"/>
              </a:rPr>
              <a:t>WEBSITE </a:t>
            </a:r>
            <a:r>
              <a:rPr sz="850" b="1" spc="-35" dirty="0">
                <a:solidFill>
                  <a:srgbClr val="4F5A62"/>
                </a:solidFill>
                <a:latin typeface="Arial"/>
                <a:cs typeface="Arial"/>
              </a:rPr>
              <a:t>&amp;</a:t>
            </a:r>
            <a:r>
              <a:rPr sz="850" b="1" spc="-40" dirty="0">
                <a:solidFill>
                  <a:srgbClr val="4F5A62"/>
                </a:solidFill>
                <a:latin typeface="Arial"/>
                <a:cs typeface="Arial"/>
              </a:rPr>
              <a:t> </a:t>
            </a:r>
            <a:r>
              <a:rPr sz="850" b="1" spc="-15" dirty="0">
                <a:solidFill>
                  <a:srgbClr val="4F5A62"/>
                </a:solidFill>
                <a:latin typeface="Arial"/>
                <a:cs typeface="Arial"/>
              </a:rPr>
              <a:t>SOCIAL</a:t>
            </a:r>
            <a:endParaRPr sz="850">
              <a:latin typeface="Arial"/>
              <a:cs typeface="Arial"/>
            </a:endParaRPr>
          </a:p>
        </p:txBody>
      </p:sp>
      <p:sp>
        <p:nvSpPr>
          <p:cNvPr id="16" name="object 16"/>
          <p:cNvSpPr txBox="1"/>
          <p:nvPr/>
        </p:nvSpPr>
        <p:spPr>
          <a:xfrm>
            <a:off x="1736742" y="858228"/>
            <a:ext cx="1096645" cy="143629"/>
          </a:xfrm>
          <a:prstGeom prst="rect">
            <a:avLst/>
          </a:prstGeom>
        </p:spPr>
        <p:txBody>
          <a:bodyPr vert="horz" wrap="square" lIns="0" tIns="12700" rIns="0" bIns="0" rtlCol="0">
            <a:spAutoFit/>
          </a:bodyPr>
          <a:lstStyle/>
          <a:p>
            <a:pPr marL="12701">
              <a:spcBef>
                <a:spcPts val="100"/>
              </a:spcBef>
            </a:pPr>
            <a:r>
              <a:rPr sz="850" b="1" spc="-35" dirty="0">
                <a:solidFill>
                  <a:srgbClr val="4F5A62"/>
                </a:solidFill>
                <a:latin typeface="Arial"/>
                <a:cs typeface="Arial"/>
              </a:rPr>
              <a:t>WEB-TO-LEAD</a:t>
            </a:r>
            <a:r>
              <a:rPr sz="850" b="1" spc="-75" dirty="0">
                <a:solidFill>
                  <a:srgbClr val="4F5A62"/>
                </a:solidFill>
                <a:latin typeface="Arial"/>
                <a:cs typeface="Arial"/>
              </a:rPr>
              <a:t> </a:t>
            </a:r>
            <a:r>
              <a:rPr sz="850" b="1" dirty="0">
                <a:solidFill>
                  <a:srgbClr val="4F5A62"/>
                </a:solidFill>
                <a:latin typeface="Arial"/>
                <a:cs typeface="Arial"/>
              </a:rPr>
              <a:t>FORM</a:t>
            </a:r>
            <a:endParaRPr sz="850" dirty="0">
              <a:latin typeface="Arial"/>
              <a:cs typeface="Arial"/>
            </a:endParaRPr>
          </a:p>
        </p:txBody>
      </p:sp>
      <p:sp>
        <p:nvSpPr>
          <p:cNvPr id="17" name="object 17"/>
          <p:cNvSpPr txBox="1"/>
          <p:nvPr/>
        </p:nvSpPr>
        <p:spPr>
          <a:xfrm>
            <a:off x="261620" y="1164513"/>
            <a:ext cx="1024890" cy="397545"/>
          </a:xfrm>
          <a:prstGeom prst="rect">
            <a:avLst/>
          </a:prstGeom>
        </p:spPr>
        <p:txBody>
          <a:bodyPr vert="horz" wrap="square" lIns="0" tIns="12700" rIns="0" bIns="0" rtlCol="0">
            <a:spAutoFit/>
          </a:bodyPr>
          <a:lstStyle/>
          <a:p>
            <a:pPr marL="102247" indent="-89545">
              <a:lnSpc>
                <a:spcPts val="1010"/>
              </a:lnSpc>
              <a:spcBef>
                <a:spcPts val="100"/>
              </a:spcBef>
              <a:buSzPct val="94117"/>
              <a:buFont typeface="Arial"/>
              <a:buChar char="•"/>
              <a:tabLst>
                <a:tab pos="102882" algn="l"/>
              </a:tabLst>
            </a:pPr>
            <a:r>
              <a:rPr sz="850" spc="-45" dirty="0">
                <a:solidFill>
                  <a:srgbClr val="231F20"/>
                </a:solidFill>
                <a:latin typeface="Verdana"/>
                <a:cs typeface="Verdana"/>
              </a:rPr>
              <a:t>Organic </a:t>
            </a:r>
            <a:r>
              <a:rPr sz="850" spc="-40" dirty="0">
                <a:solidFill>
                  <a:srgbClr val="231F20"/>
                </a:solidFill>
                <a:latin typeface="Verdana"/>
                <a:cs typeface="Verdana"/>
              </a:rPr>
              <a:t>web</a:t>
            </a:r>
            <a:r>
              <a:rPr sz="850" spc="-204" dirty="0">
                <a:solidFill>
                  <a:srgbClr val="231F20"/>
                </a:solidFill>
                <a:latin typeface="Verdana"/>
                <a:cs typeface="Verdana"/>
              </a:rPr>
              <a:t> </a:t>
            </a:r>
            <a:r>
              <a:rPr sz="850" spc="-50" dirty="0">
                <a:solidFill>
                  <a:srgbClr val="231F20"/>
                </a:solidFill>
                <a:latin typeface="Verdana"/>
                <a:cs typeface="Verdana"/>
              </a:rPr>
              <a:t>traffic</a:t>
            </a:r>
            <a:endParaRPr sz="850">
              <a:latin typeface="Verdana"/>
              <a:cs typeface="Verdana"/>
            </a:endParaRPr>
          </a:p>
          <a:p>
            <a:pPr marL="102247" indent="-89545">
              <a:lnSpc>
                <a:spcPts val="1000"/>
              </a:lnSpc>
              <a:buSzPct val="94117"/>
              <a:buFont typeface="Arial"/>
              <a:buChar char="•"/>
              <a:tabLst>
                <a:tab pos="102882" algn="l"/>
              </a:tabLst>
            </a:pPr>
            <a:r>
              <a:rPr sz="850" spc="-50" dirty="0">
                <a:solidFill>
                  <a:srgbClr val="231F20"/>
                </a:solidFill>
                <a:latin typeface="Verdana"/>
                <a:cs typeface="Verdana"/>
              </a:rPr>
              <a:t>Email</a:t>
            </a:r>
            <a:r>
              <a:rPr sz="850" spc="-150" dirty="0">
                <a:solidFill>
                  <a:srgbClr val="231F20"/>
                </a:solidFill>
                <a:latin typeface="Verdana"/>
                <a:cs typeface="Verdana"/>
              </a:rPr>
              <a:t> </a:t>
            </a:r>
            <a:r>
              <a:rPr sz="850" spc="-55" dirty="0">
                <a:solidFill>
                  <a:srgbClr val="231F20"/>
                </a:solidFill>
                <a:latin typeface="Verdana"/>
                <a:cs typeface="Verdana"/>
              </a:rPr>
              <a:t>responses</a:t>
            </a:r>
            <a:endParaRPr sz="850">
              <a:latin typeface="Verdana"/>
              <a:cs typeface="Verdana"/>
            </a:endParaRPr>
          </a:p>
          <a:p>
            <a:pPr marL="102247" indent="-89545">
              <a:lnSpc>
                <a:spcPts val="1010"/>
              </a:lnSpc>
              <a:buSzPct val="94117"/>
              <a:buFont typeface="Arial"/>
              <a:buChar char="•"/>
              <a:tabLst>
                <a:tab pos="102882" algn="l"/>
              </a:tabLst>
            </a:pPr>
            <a:r>
              <a:rPr sz="850" spc="-50" dirty="0">
                <a:solidFill>
                  <a:srgbClr val="231F20"/>
                </a:solidFill>
                <a:latin typeface="Verdana"/>
                <a:cs typeface="Verdana"/>
              </a:rPr>
              <a:t>Social</a:t>
            </a:r>
            <a:r>
              <a:rPr sz="850" spc="-150" dirty="0">
                <a:solidFill>
                  <a:srgbClr val="231F20"/>
                </a:solidFill>
                <a:latin typeface="Verdana"/>
                <a:cs typeface="Verdana"/>
              </a:rPr>
              <a:t> </a:t>
            </a:r>
            <a:r>
              <a:rPr sz="850" spc="-40" dirty="0">
                <a:solidFill>
                  <a:srgbClr val="231F20"/>
                </a:solidFill>
                <a:latin typeface="Verdana"/>
                <a:cs typeface="Verdana"/>
              </a:rPr>
              <a:t>mentions</a:t>
            </a:r>
            <a:endParaRPr sz="850">
              <a:latin typeface="Verdana"/>
              <a:cs typeface="Verdana"/>
            </a:endParaRPr>
          </a:p>
        </p:txBody>
      </p:sp>
      <p:sp>
        <p:nvSpPr>
          <p:cNvPr id="18" name="object 18"/>
          <p:cNvSpPr txBox="1"/>
          <p:nvPr/>
        </p:nvSpPr>
        <p:spPr>
          <a:xfrm>
            <a:off x="1736229" y="1164513"/>
            <a:ext cx="1158240" cy="397545"/>
          </a:xfrm>
          <a:prstGeom prst="rect">
            <a:avLst/>
          </a:prstGeom>
        </p:spPr>
        <p:txBody>
          <a:bodyPr vert="horz" wrap="square" lIns="0" tIns="12700" rIns="0" bIns="0" rtlCol="0">
            <a:spAutoFit/>
          </a:bodyPr>
          <a:lstStyle/>
          <a:p>
            <a:pPr marL="102247" indent="-89545">
              <a:lnSpc>
                <a:spcPts val="1010"/>
              </a:lnSpc>
              <a:spcBef>
                <a:spcPts val="100"/>
              </a:spcBef>
              <a:buSzPct val="94117"/>
              <a:buFont typeface="Arial"/>
              <a:buChar char="•"/>
              <a:tabLst>
                <a:tab pos="102882" algn="l"/>
              </a:tabLst>
            </a:pPr>
            <a:r>
              <a:rPr sz="850" spc="-60" dirty="0">
                <a:solidFill>
                  <a:srgbClr val="231F20"/>
                </a:solidFill>
                <a:latin typeface="Verdana"/>
                <a:cs typeface="Verdana"/>
              </a:rPr>
              <a:t>Free</a:t>
            </a:r>
            <a:r>
              <a:rPr sz="850" spc="-95" dirty="0">
                <a:solidFill>
                  <a:srgbClr val="231F20"/>
                </a:solidFill>
                <a:latin typeface="Verdana"/>
                <a:cs typeface="Verdana"/>
              </a:rPr>
              <a:t> </a:t>
            </a:r>
            <a:r>
              <a:rPr sz="850" spc="-55" dirty="0">
                <a:solidFill>
                  <a:srgbClr val="231F20"/>
                </a:solidFill>
                <a:latin typeface="Verdana"/>
                <a:cs typeface="Verdana"/>
              </a:rPr>
              <a:t>trial</a:t>
            </a:r>
            <a:endParaRPr sz="850">
              <a:latin typeface="Verdana"/>
              <a:cs typeface="Verdana"/>
            </a:endParaRPr>
          </a:p>
          <a:p>
            <a:pPr marL="102247" indent="-89545">
              <a:lnSpc>
                <a:spcPts val="1000"/>
              </a:lnSpc>
              <a:buSzPct val="94117"/>
              <a:buFont typeface="Arial"/>
              <a:buChar char="•"/>
              <a:tabLst>
                <a:tab pos="102882" algn="l"/>
              </a:tabLst>
            </a:pPr>
            <a:r>
              <a:rPr sz="850" spc="-45" dirty="0">
                <a:solidFill>
                  <a:srgbClr val="231F20"/>
                </a:solidFill>
                <a:latin typeface="Verdana"/>
                <a:cs typeface="Verdana"/>
              </a:rPr>
              <a:t>“Contact </a:t>
            </a:r>
            <a:r>
              <a:rPr sz="850" spc="-55" dirty="0">
                <a:solidFill>
                  <a:srgbClr val="231F20"/>
                </a:solidFill>
                <a:latin typeface="Verdana"/>
                <a:cs typeface="Verdana"/>
              </a:rPr>
              <a:t>me”</a:t>
            </a:r>
            <a:r>
              <a:rPr sz="850" spc="-180" dirty="0">
                <a:solidFill>
                  <a:srgbClr val="231F20"/>
                </a:solidFill>
                <a:latin typeface="Verdana"/>
                <a:cs typeface="Verdana"/>
              </a:rPr>
              <a:t> </a:t>
            </a:r>
            <a:r>
              <a:rPr sz="850" spc="-50" dirty="0">
                <a:solidFill>
                  <a:srgbClr val="231F20"/>
                </a:solidFill>
                <a:latin typeface="Verdana"/>
                <a:cs typeface="Verdana"/>
              </a:rPr>
              <a:t>request</a:t>
            </a:r>
            <a:endParaRPr sz="850">
              <a:latin typeface="Verdana"/>
              <a:cs typeface="Verdana"/>
            </a:endParaRPr>
          </a:p>
          <a:p>
            <a:pPr marL="102247" indent="-89545">
              <a:lnSpc>
                <a:spcPts val="1010"/>
              </a:lnSpc>
              <a:buSzPct val="94117"/>
              <a:buFont typeface="Arial"/>
              <a:buChar char="•"/>
              <a:tabLst>
                <a:tab pos="102882" algn="l"/>
              </a:tabLst>
            </a:pPr>
            <a:r>
              <a:rPr sz="850" spc="-65" dirty="0">
                <a:solidFill>
                  <a:srgbClr val="231F20"/>
                </a:solidFill>
                <a:latin typeface="Verdana"/>
                <a:cs typeface="Verdana"/>
              </a:rPr>
              <a:t>Event</a:t>
            </a:r>
            <a:r>
              <a:rPr sz="850" spc="-95" dirty="0">
                <a:solidFill>
                  <a:srgbClr val="231F20"/>
                </a:solidFill>
                <a:latin typeface="Verdana"/>
                <a:cs typeface="Verdana"/>
              </a:rPr>
              <a:t> </a:t>
            </a:r>
            <a:r>
              <a:rPr sz="850" spc="-60" dirty="0">
                <a:solidFill>
                  <a:srgbClr val="231F20"/>
                </a:solidFill>
                <a:latin typeface="Verdana"/>
                <a:cs typeface="Verdana"/>
              </a:rPr>
              <a:t>registration</a:t>
            </a:r>
            <a:endParaRPr sz="850">
              <a:latin typeface="Verdana"/>
              <a:cs typeface="Verdana"/>
            </a:endParaRPr>
          </a:p>
        </p:txBody>
      </p:sp>
      <p:sp>
        <p:nvSpPr>
          <p:cNvPr id="19" name="object 19"/>
          <p:cNvSpPr/>
          <p:nvPr/>
        </p:nvSpPr>
        <p:spPr>
          <a:xfrm>
            <a:off x="0" y="1094905"/>
            <a:ext cx="3432175" cy="1434465"/>
          </a:xfrm>
          <a:custGeom>
            <a:avLst/>
            <a:gdLst/>
            <a:ahLst/>
            <a:cxnLst/>
            <a:rect l="l" t="t" r="r" b="b"/>
            <a:pathLst>
              <a:path w="3432175" h="1434464">
                <a:moveTo>
                  <a:pt x="0" y="0"/>
                </a:moveTo>
                <a:lnTo>
                  <a:pt x="2784068" y="0"/>
                </a:lnTo>
                <a:lnTo>
                  <a:pt x="2868172" y="3405"/>
                </a:lnTo>
                <a:lnTo>
                  <a:pt x="2916834" y="20480"/>
                </a:lnTo>
                <a:lnTo>
                  <a:pt x="2948617" y="65570"/>
                </a:lnTo>
                <a:lnTo>
                  <a:pt x="2982087" y="153022"/>
                </a:lnTo>
                <a:lnTo>
                  <a:pt x="3079171" y="428130"/>
                </a:lnTo>
                <a:lnTo>
                  <a:pt x="3230906" y="860186"/>
                </a:lnTo>
                <a:lnTo>
                  <a:pt x="3370748" y="1258939"/>
                </a:lnTo>
                <a:lnTo>
                  <a:pt x="3432149" y="1434134"/>
                </a:lnTo>
              </a:path>
            </a:pathLst>
          </a:custGeom>
          <a:ln w="62509">
            <a:solidFill>
              <a:srgbClr val="72808A"/>
            </a:solidFill>
          </a:ln>
        </p:spPr>
        <p:txBody>
          <a:bodyPr wrap="square" lIns="0" tIns="0" rIns="0" bIns="0" rtlCol="0"/>
          <a:lstStyle/>
          <a:p>
            <a:endParaRPr/>
          </a:p>
        </p:txBody>
      </p:sp>
      <p:sp>
        <p:nvSpPr>
          <p:cNvPr id="20" name="object 20"/>
          <p:cNvSpPr/>
          <p:nvPr/>
        </p:nvSpPr>
        <p:spPr>
          <a:xfrm>
            <a:off x="0" y="2539822"/>
            <a:ext cx="3432175" cy="1434465"/>
          </a:xfrm>
          <a:custGeom>
            <a:avLst/>
            <a:gdLst/>
            <a:ahLst/>
            <a:cxnLst/>
            <a:rect l="l" t="t" r="r" b="b"/>
            <a:pathLst>
              <a:path w="3432175" h="1434464">
                <a:moveTo>
                  <a:pt x="0" y="1434134"/>
                </a:moveTo>
                <a:lnTo>
                  <a:pt x="2784068" y="1434134"/>
                </a:lnTo>
                <a:lnTo>
                  <a:pt x="2868172" y="1430729"/>
                </a:lnTo>
                <a:lnTo>
                  <a:pt x="2916834" y="1413654"/>
                </a:lnTo>
                <a:lnTo>
                  <a:pt x="2948617" y="1368564"/>
                </a:lnTo>
                <a:lnTo>
                  <a:pt x="2982087" y="1281112"/>
                </a:lnTo>
                <a:lnTo>
                  <a:pt x="3079171" y="1006004"/>
                </a:lnTo>
                <a:lnTo>
                  <a:pt x="3230906" y="573947"/>
                </a:lnTo>
                <a:lnTo>
                  <a:pt x="3370748" y="175195"/>
                </a:lnTo>
                <a:lnTo>
                  <a:pt x="3432149" y="0"/>
                </a:lnTo>
              </a:path>
            </a:pathLst>
          </a:custGeom>
          <a:ln w="62509">
            <a:solidFill>
              <a:srgbClr val="72808A"/>
            </a:solidFill>
          </a:ln>
        </p:spPr>
        <p:txBody>
          <a:bodyPr wrap="square" lIns="0" tIns="0" rIns="0" bIns="0" rtlCol="0"/>
          <a:lstStyle/>
          <a:p>
            <a:endParaRPr/>
          </a:p>
        </p:txBody>
      </p:sp>
      <p:sp>
        <p:nvSpPr>
          <p:cNvPr id="21" name="object 21"/>
          <p:cNvSpPr txBox="1"/>
          <p:nvPr/>
        </p:nvSpPr>
        <p:spPr>
          <a:xfrm>
            <a:off x="341596" y="2287155"/>
            <a:ext cx="912494" cy="143629"/>
          </a:xfrm>
          <a:prstGeom prst="rect">
            <a:avLst/>
          </a:prstGeom>
        </p:spPr>
        <p:txBody>
          <a:bodyPr vert="horz" wrap="square" lIns="0" tIns="12700" rIns="0" bIns="0" rtlCol="0">
            <a:spAutoFit/>
          </a:bodyPr>
          <a:lstStyle/>
          <a:p>
            <a:pPr marL="12701">
              <a:spcBef>
                <a:spcPts val="100"/>
              </a:spcBef>
            </a:pPr>
            <a:r>
              <a:rPr sz="850" b="1" spc="30" dirty="0">
                <a:solidFill>
                  <a:srgbClr val="4F5A62"/>
                </a:solidFill>
                <a:latin typeface="Arial"/>
                <a:cs typeface="Arial"/>
              </a:rPr>
              <a:t>INBOUND</a:t>
            </a:r>
            <a:r>
              <a:rPr sz="850" b="1" spc="-50" dirty="0">
                <a:solidFill>
                  <a:srgbClr val="4F5A62"/>
                </a:solidFill>
                <a:latin typeface="Arial"/>
                <a:cs typeface="Arial"/>
              </a:rPr>
              <a:t> </a:t>
            </a:r>
            <a:r>
              <a:rPr sz="850" b="1" spc="-65" dirty="0">
                <a:solidFill>
                  <a:srgbClr val="4F5A62"/>
                </a:solidFill>
                <a:latin typeface="Arial"/>
                <a:cs typeface="Arial"/>
              </a:rPr>
              <a:t>CALLS</a:t>
            </a:r>
            <a:endParaRPr sz="850">
              <a:latin typeface="Arial"/>
              <a:cs typeface="Arial"/>
            </a:endParaRPr>
          </a:p>
        </p:txBody>
      </p:sp>
      <p:sp>
        <p:nvSpPr>
          <p:cNvPr id="22" name="object 22"/>
          <p:cNvSpPr txBox="1"/>
          <p:nvPr/>
        </p:nvSpPr>
        <p:spPr>
          <a:xfrm>
            <a:off x="1736742" y="2287155"/>
            <a:ext cx="1077595" cy="143629"/>
          </a:xfrm>
          <a:prstGeom prst="rect">
            <a:avLst/>
          </a:prstGeom>
        </p:spPr>
        <p:txBody>
          <a:bodyPr vert="horz" wrap="square" lIns="0" tIns="12700" rIns="0" bIns="0" rtlCol="0">
            <a:spAutoFit/>
          </a:bodyPr>
          <a:lstStyle/>
          <a:p>
            <a:pPr marL="12701">
              <a:spcBef>
                <a:spcPts val="100"/>
              </a:spcBef>
            </a:pPr>
            <a:r>
              <a:rPr sz="850" b="1" spc="-65" dirty="0">
                <a:solidFill>
                  <a:srgbClr val="4F5A62"/>
                </a:solidFill>
                <a:latin typeface="Arial"/>
                <a:cs typeface="Arial"/>
              </a:rPr>
              <a:t>CREATE </a:t>
            </a:r>
            <a:r>
              <a:rPr sz="850" b="1" spc="5" dirty="0">
                <a:solidFill>
                  <a:srgbClr val="4F5A62"/>
                </a:solidFill>
                <a:latin typeface="Arial"/>
                <a:cs typeface="Arial"/>
              </a:rPr>
              <a:t>NEW</a:t>
            </a:r>
            <a:r>
              <a:rPr sz="850" b="1" spc="15" dirty="0">
                <a:solidFill>
                  <a:srgbClr val="4F5A62"/>
                </a:solidFill>
                <a:latin typeface="Arial"/>
                <a:cs typeface="Arial"/>
              </a:rPr>
              <a:t> </a:t>
            </a:r>
            <a:r>
              <a:rPr sz="850" b="1" spc="-50" dirty="0">
                <a:solidFill>
                  <a:srgbClr val="4F5A62"/>
                </a:solidFill>
                <a:latin typeface="Arial"/>
                <a:cs typeface="Arial"/>
              </a:rPr>
              <a:t>LEADS</a:t>
            </a:r>
            <a:endParaRPr sz="850">
              <a:latin typeface="Arial"/>
              <a:cs typeface="Arial"/>
            </a:endParaRPr>
          </a:p>
        </p:txBody>
      </p:sp>
      <p:sp>
        <p:nvSpPr>
          <p:cNvPr id="23" name="object 23"/>
          <p:cNvSpPr txBox="1"/>
          <p:nvPr/>
        </p:nvSpPr>
        <p:spPr>
          <a:xfrm>
            <a:off x="261620" y="2620441"/>
            <a:ext cx="760730" cy="269304"/>
          </a:xfrm>
          <a:prstGeom prst="rect">
            <a:avLst/>
          </a:prstGeom>
        </p:spPr>
        <p:txBody>
          <a:bodyPr vert="horz" wrap="square" lIns="0" tIns="12700" rIns="0" bIns="0" rtlCol="0">
            <a:spAutoFit/>
          </a:bodyPr>
          <a:lstStyle/>
          <a:p>
            <a:pPr marL="102247" indent="-89545">
              <a:lnSpc>
                <a:spcPts val="1010"/>
              </a:lnSpc>
              <a:spcBef>
                <a:spcPts val="100"/>
              </a:spcBef>
              <a:buSzPct val="94117"/>
              <a:buFont typeface="Arial"/>
              <a:buChar char="•"/>
              <a:tabLst>
                <a:tab pos="102882" algn="l"/>
              </a:tabLst>
            </a:pPr>
            <a:r>
              <a:rPr sz="850" spc="-65" dirty="0">
                <a:solidFill>
                  <a:srgbClr val="231F20"/>
                </a:solidFill>
                <a:latin typeface="Verdana"/>
                <a:cs typeface="Verdana"/>
              </a:rPr>
              <a:t>Referrals</a:t>
            </a:r>
            <a:endParaRPr sz="850">
              <a:latin typeface="Verdana"/>
              <a:cs typeface="Verdana"/>
            </a:endParaRPr>
          </a:p>
          <a:p>
            <a:pPr marL="102247" indent="-89545">
              <a:lnSpc>
                <a:spcPts val="1010"/>
              </a:lnSpc>
              <a:buSzPct val="94117"/>
              <a:buFont typeface="Arial"/>
              <a:buChar char="•"/>
              <a:tabLst>
                <a:tab pos="102882" algn="l"/>
              </a:tabLst>
            </a:pPr>
            <a:r>
              <a:rPr sz="850" spc="-35" dirty="0">
                <a:solidFill>
                  <a:srgbClr val="231F20"/>
                </a:solidFill>
                <a:latin typeface="Verdana"/>
                <a:cs typeface="Verdana"/>
              </a:rPr>
              <a:t>Google</a:t>
            </a:r>
            <a:r>
              <a:rPr sz="850" spc="-145" dirty="0">
                <a:solidFill>
                  <a:srgbClr val="231F20"/>
                </a:solidFill>
                <a:latin typeface="Verdana"/>
                <a:cs typeface="Verdana"/>
              </a:rPr>
              <a:t> </a:t>
            </a:r>
            <a:r>
              <a:rPr sz="850" spc="-25" dirty="0">
                <a:solidFill>
                  <a:srgbClr val="231F20"/>
                </a:solidFill>
                <a:latin typeface="Verdana"/>
                <a:cs typeface="Verdana"/>
              </a:rPr>
              <a:t>Maps</a:t>
            </a:r>
            <a:endParaRPr sz="850">
              <a:latin typeface="Verdana"/>
              <a:cs typeface="Verdana"/>
            </a:endParaRPr>
          </a:p>
        </p:txBody>
      </p:sp>
      <p:sp>
        <p:nvSpPr>
          <p:cNvPr id="24" name="object 24"/>
          <p:cNvSpPr txBox="1"/>
          <p:nvPr/>
        </p:nvSpPr>
        <p:spPr>
          <a:xfrm>
            <a:off x="1736229" y="2620441"/>
            <a:ext cx="962660" cy="403957"/>
          </a:xfrm>
          <a:prstGeom prst="rect">
            <a:avLst/>
          </a:prstGeom>
        </p:spPr>
        <p:txBody>
          <a:bodyPr vert="horz" wrap="square" lIns="0" tIns="19050" rIns="0" bIns="0" rtlCol="0">
            <a:spAutoFit/>
          </a:bodyPr>
          <a:lstStyle/>
          <a:p>
            <a:pPr marL="102247" marR="5081" indent="-89545">
              <a:lnSpc>
                <a:spcPts val="1000"/>
              </a:lnSpc>
              <a:spcBef>
                <a:spcPts val="150"/>
              </a:spcBef>
              <a:buSzPct val="94117"/>
              <a:buFont typeface="Arial"/>
              <a:buChar char="•"/>
              <a:tabLst>
                <a:tab pos="102882" algn="l"/>
              </a:tabLst>
            </a:pPr>
            <a:r>
              <a:rPr sz="850" spc="-65" dirty="0">
                <a:solidFill>
                  <a:srgbClr val="231F20"/>
                </a:solidFill>
                <a:latin typeface="Verdana"/>
                <a:cs typeface="Verdana"/>
              </a:rPr>
              <a:t>Search first, </a:t>
            </a:r>
            <a:r>
              <a:rPr sz="850" spc="-40" dirty="0">
                <a:solidFill>
                  <a:srgbClr val="231F20"/>
                </a:solidFill>
                <a:latin typeface="Verdana"/>
                <a:cs typeface="Verdana"/>
              </a:rPr>
              <a:t>then  </a:t>
            </a:r>
            <a:r>
              <a:rPr sz="850" spc="-55" dirty="0">
                <a:solidFill>
                  <a:srgbClr val="231F20"/>
                </a:solidFill>
                <a:latin typeface="Verdana"/>
                <a:cs typeface="Verdana"/>
              </a:rPr>
              <a:t>create </a:t>
            </a:r>
            <a:r>
              <a:rPr sz="850" spc="-65" dirty="0">
                <a:solidFill>
                  <a:srgbClr val="231F20"/>
                </a:solidFill>
                <a:latin typeface="Verdana"/>
                <a:cs typeface="Verdana"/>
              </a:rPr>
              <a:t>a </a:t>
            </a:r>
            <a:r>
              <a:rPr sz="850" spc="-50" dirty="0">
                <a:solidFill>
                  <a:srgbClr val="231F20"/>
                </a:solidFill>
                <a:latin typeface="Verdana"/>
                <a:cs typeface="Verdana"/>
              </a:rPr>
              <a:t>new</a:t>
            </a:r>
            <a:r>
              <a:rPr sz="850" spc="-210" dirty="0">
                <a:solidFill>
                  <a:srgbClr val="231F20"/>
                </a:solidFill>
                <a:latin typeface="Verdana"/>
                <a:cs typeface="Verdana"/>
              </a:rPr>
              <a:t> </a:t>
            </a:r>
            <a:r>
              <a:rPr sz="850" spc="-40" dirty="0">
                <a:solidFill>
                  <a:srgbClr val="231F20"/>
                </a:solidFill>
                <a:latin typeface="Verdana"/>
                <a:cs typeface="Verdana"/>
              </a:rPr>
              <a:t>lead  </a:t>
            </a:r>
            <a:r>
              <a:rPr sz="850" spc="-35" dirty="0">
                <a:solidFill>
                  <a:srgbClr val="231F20"/>
                </a:solidFill>
                <a:latin typeface="Verdana"/>
                <a:cs typeface="Verdana"/>
              </a:rPr>
              <a:t>in</a:t>
            </a:r>
            <a:r>
              <a:rPr sz="850" spc="-100" dirty="0">
                <a:solidFill>
                  <a:srgbClr val="231F20"/>
                </a:solidFill>
                <a:latin typeface="Verdana"/>
                <a:cs typeface="Verdana"/>
              </a:rPr>
              <a:t> </a:t>
            </a:r>
            <a:r>
              <a:rPr sz="850" spc="-55" dirty="0">
                <a:solidFill>
                  <a:srgbClr val="231F20"/>
                </a:solidFill>
                <a:latin typeface="Verdana"/>
                <a:cs typeface="Verdana"/>
              </a:rPr>
              <a:t>Salesforce</a:t>
            </a:r>
            <a:endParaRPr sz="850">
              <a:latin typeface="Verdana"/>
              <a:cs typeface="Verdana"/>
            </a:endParaRPr>
          </a:p>
        </p:txBody>
      </p:sp>
      <p:sp>
        <p:nvSpPr>
          <p:cNvPr id="25" name="object 25"/>
          <p:cNvSpPr txBox="1"/>
          <p:nvPr/>
        </p:nvSpPr>
        <p:spPr>
          <a:xfrm>
            <a:off x="341610" y="3733947"/>
            <a:ext cx="309880" cy="143629"/>
          </a:xfrm>
          <a:prstGeom prst="rect">
            <a:avLst/>
          </a:prstGeom>
        </p:spPr>
        <p:txBody>
          <a:bodyPr vert="horz" wrap="square" lIns="0" tIns="12700" rIns="0" bIns="0" rtlCol="0">
            <a:spAutoFit/>
          </a:bodyPr>
          <a:lstStyle/>
          <a:p>
            <a:pPr marL="12701">
              <a:spcBef>
                <a:spcPts val="100"/>
              </a:spcBef>
            </a:pPr>
            <a:r>
              <a:rPr sz="850" b="1" spc="-75" dirty="0">
                <a:solidFill>
                  <a:srgbClr val="4F5A62"/>
                </a:solidFill>
                <a:latin typeface="Arial"/>
                <a:cs typeface="Arial"/>
              </a:rPr>
              <a:t>L</a:t>
            </a:r>
            <a:r>
              <a:rPr sz="850" b="1" spc="-30" dirty="0">
                <a:solidFill>
                  <a:srgbClr val="4F5A62"/>
                </a:solidFill>
                <a:latin typeface="Arial"/>
                <a:cs typeface="Arial"/>
              </a:rPr>
              <a:t>ISTS</a:t>
            </a:r>
            <a:endParaRPr sz="850">
              <a:latin typeface="Arial"/>
              <a:cs typeface="Arial"/>
            </a:endParaRPr>
          </a:p>
        </p:txBody>
      </p:sp>
      <p:sp>
        <p:nvSpPr>
          <p:cNvPr id="26" name="object 26"/>
          <p:cNvSpPr txBox="1"/>
          <p:nvPr/>
        </p:nvSpPr>
        <p:spPr>
          <a:xfrm>
            <a:off x="1736756" y="3733946"/>
            <a:ext cx="762000" cy="143629"/>
          </a:xfrm>
          <a:prstGeom prst="rect">
            <a:avLst/>
          </a:prstGeom>
        </p:spPr>
        <p:txBody>
          <a:bodyPr vert="horz" wrap="square" lIns="0" tIns="12700" rIns="0" bIns="0" rtlCol="0">
            <a:spAutoFit/>
          </a:bodyPr>
          <a:lstStyle/>
          <a:p>
            <a:pPr marL="12701">
              <a:spcBef>
                <a:spcPts val="100"/>
              </a:spcBef>
            </a:pPr>
            <a:r>
              <a:rPr sz="850" b="1" spc="10" dirty="0">
                <a:solidFill>
                  <a:srgbClr val="4F5A62"/>
                </a:solidFill>
                <a:latin typeface="Arial"/>
                <a:cs typeface="Arial"/>
              </a:rPr>
              <a:t>IMPORT</a:t>
            </a:r>
            <a:r>
              <a:rPr sz="850" b="1" spc="-50" dirty="0">
                <a:solidFill>
                  <a:srgbClr val="4F5A62"/>
                </a:solidFill>
                <a:latin typeface="Arial"/>
                <a:cs typeface="Arial"/>
              </a:rPr>
              <a:t> </a:t>
            </a:r>
            <a:r>
              <a:rPr sz="850" b="1" spc="-55" dirty="0">
                <a:solidFill>
                  <a:srgbClr val="4F5A62"/>
                </a:solidFill>
                <a:latin typeface="Arial"/>
                <a:cs typeface="Arial"/>
              </a:rPr>
              <a:t>DATA</a:t>
            </a:r>
            <a:endParaRPr sz="850">
              <a:latin typeface="Arial"/>
              <a:cs typeface="Arial"/>
            </a:endParaRPr>
          </a:p>
        </p:txBody>
      </p:sp>
      <p:sp>
        <p:nvSpPr>
          <p:cNvPr id="27" name="object 27"/>
          <p:cNvSpPr txBox="1"/>
          <p:nvPr/>
        </p:nvSpPr>
        <p:spPr>
          <a:xfrm>
            <a:off x="261620" y="4040379"/>
            <a:ext cx="781050" cy="397545"/>
          </a:xfrm>
          <a:prstGeom prst="rect">
            <a:avLst/>
          </a:prstGeom>
        </p:spPr>
        <p:txBody>
          <a:bodyPr vert="horz" wrap="square" lIns="0" tIns="12700" rIns="0" bIns="0" rtlCol="0">
            <a:spAutoFit/>
          </a:bodyPr>
          <a:lstStyle/>
          <a:p>
            <a:pPr marL="102247" indent="-89545">
              <a:lnSpc>
                <a:spcPts val="1010"/>
              </a:lnSpc>
              <a:spcBef>
                <a:spcPts val="100"/>
              </a:spcBef>
              <a:buSzPct val="94117"/>
              <a:buFont typeface="Arial"/>
              <a:buChar char="•"/>
              <a:tabLst>
                <a:tab pos="102882" algn="l"/>
              </a:tabLst>
            </a:pPr>
            <a:r>
              <a:rPr sz="850" spc="-50" dirty="0">
                <a:solidFill>
                  <a:srgbClr val="231F20"/>
                </a:solidFill>
                <a:latin typeface="Verdana"/>
                <a:cs typeface="Verdana"/>
              </a:rPr>
              <a:t>Purchased</a:t>
            </a:r>
            <a:r>
              <a:rPr sz="850" spc="-130" dirty="0">
                <a:solidFill>
                  <a:srgbClr val="231F20"/>
                </a:solidFill>
                <a:latin typeface="Verdana"/>
                <a:cs typeface="Verdana"/>
              </a:rPr>
              <a:t> </a:t>
            </a:r>
            <a:r>
              <a:rPr sz="850" spc="-50" dirty="0">
                <a:solidFill>
                  <a:srgbClr val="231F20"/>
                </a:solidFill>
                <a:latin typeface="Verdana"/>
                <a:cs typeface="Verdana"/>
              </a:rPr>
              <a:t>list</a:t>
            </a:r>
            <a:endParaRPr sz="850">
              <a:latin typeface="Verdana"/>
              <a:cs typeface="Verdana"/>
            </a:endParaRPr>
          </a:p>
          <a:p>
            <a:pPr marL="102247" indent="-89545">
              <a:lnSpc>
                <a:spcPts val="1000"/>
              </a:lnSpc>
              <a:buSzPct val="94117"/>
              <a:buFont typeface="Arial"/>
              <a:buChar char="•"/>
              <a:tabLst>
                <a:tab pos="102882" algn="l"/>
              </a:tabLst>
            </a:pPr>
            <a:r>
              <a:rPr sz="850" spc="-70" dirty="0">
                <a:solidFill>
                  <a:srgbClr val="231F20"/>
                </a:solidFill>
                <a:latin typeface="Verdana"/>
                <a:cs typeface="Verdana"/>
              </a:rPr>
              <a:t>Trade</a:t>
            </a:r>
            <a:r>
              <a:rPr sz="850" spc="-165" dirty="0">
                <a:solidFill>
                  <a:srgbClr val="231F20"/>
                </a:solidFill>
                <a:latin typeface="Verdana"/>
                <a:cs typeface="Verdana"/>
              </a:rPr>
              <a:t> </a:t>
            </a:r>
            <a:r>
              <a:rPr sz="850" spc="-50" dirty="0">
                <a:solidFill>
                  <a:srgbClr val="231F20"/>
                </a:solidFill>
                <a:latin typeface="Verdana"/>
                <a:cs typeface="Verdana"/>
              </a:rPr>
              <a:t>show</a:t>
            </a:r>
            <a:endParaRPr sz="850">
              <a:latin typeface="Verdana"/>
              <a:cs typeface="Verdana"/>
            </a:endParaRPr>
          </a:p>
          <a:p>
            <a:pPr marL="102247" indent="-89545">
              <a:lnSpc>
                <a:spcPts val="1010"/>
              </a:lnSpc>
              <a:buSzPct val="94117"/>
              <a:buFont typeface="Arial"/>
              <a:buChar char="•"/>
              <a:tabLst>
                <a:tab pos="102882" algn="l"/>
              </a:tabLst>
            </a:pPr>
            <a:r>
              <a:rPr sz="850" spc="-65" dirty="0">
                <a:solidFill>
                  <a:srgbClr val="231F20"/>
                </a:solidFill>
                <a:latin typeface="Verdana"/>
                <a:cs typeface="Verdana"/>
              </a:rPr>
              <a:t>Legacy</a:t>
            </a:r>
            <a:r>
              <a:rPr sz="850" spc="-190" dirty="0">
                <a:solidFill>
                  <a:srgbClr val="231F20"/>
                </a:solidFill>
                <a:latin typeface="Verdana"/>
                <a:cs typeface="Verdana"/>
              </a:rPr>
              <a:t> </a:t>
            </a:r>
            <a:r>
              <a:rPr sz="850" spc="-50" dirty="0">
                <a:solidFill>
                  <a:srgbClr val="231F20"/>
                </a:solidFill>
                <a:latin typeface="Verdana"/>
                <a:cs typeface="Verdana"/>
              </a:rPr>
              <a:t>data</a:t>
            </a:r>
            <a:endParaRPr sz="850">
              <a:latin typeface="Verdana"/>
              <a:cs typeface="Verdana"/>
            </a:endParaRPr>
          </a:p>
        </p:txBody>
      </p:sp>
      <p:sp>
        <p:nvSpPr>
          <p:cNvPr id="28" name="object 28"/>
          <p:cNvSpPr txBox="1"/>
          <p:nvPr/>
        </p:nvSpPr>
        <p:spPr>
          <a:xfrm>
            <a:off x="1736229" y="4040378"/>
            <a:ext cx="1129030" cy="275717"/>
          </a:xfrm>
          <a:prstGeom prst="rect">
            <a:avLst/>
          </a:prstGeom>
        </p:spPr>
        <p:txBody>
          <a:bodyPr vert="horz" wrap="square" lIns="0" tIns="19050" rIns="0" bIns="0" rtlCol="0">
            <a:spAutoFit/>
          </a:bodyPr>
          <a:lstStyle/>
          <a:p>
            <a:pPr marL="102247" marR="5081" indent="-89545">
              <a:lnSpc>
                <a:spcPts val="1000"/>
              </a:lnSpc>
              <a:spcBef>
                <a:spcPts val="150"/>
              </a:spcBef>
              <a:buSzPct val="94117"/>
              <a:buFont typeface="Arial"/>
              <a:buChar char="•"/>
              <a:tabLst>
                <a:tab pos="102882" algn="l"/>
              </a:tabLst>
            </a:pPr>
            <a:r>
              <a:rPr sz="850" spc="-40" dirty="0">
                <a:solidFill>
                  <a:srgbClr val="231F20"/>
                </a:solidFill>
                <a:latin typeface="Verdana"/>
                <a:cs typeface="Verdana"/>
              </a:rPr>
              <a:t>Use the </a:t>
            </a:r>
            <a:r>
              <a:rPr sz="850" spc="-35" dirty="0">
                <a:solidFill>
                  <a:srgbClr val="231F20"/>
                </a:solidFill>
                <a:latin typeface="Verdana"/>
                <a:cs typeface="Verdana"/>
              </a:rPr>
              <a:t>import  </a:t>
            </a:r>
            <a:r>
              <a:rPr sz="850" spc="-60" dirty="0">
                <a:solidFill>
                  <a:srgbClr val="231F20"/>
                </a:solidFill>
                <a:latin typeface="Verdana"/>
                <a:cs typeface="Verdana"/>
              </a:rPr>
              <a:t>wizard </a:t>
            </a:r>
            <a:r>
              <a:rPr sz="850" spc="-45" dirty="0">
                <a:solidFill>
                  <a:srgbClr val="231F20"/>
                </a:solidFill>
                <a:latin typeface="Verdana"/>
                <a:cs typeface="Verdana"/>
              </a:rPr>
              <a:t>or </a:t>
            </a:r>
            <a:r>
              <a:rPr sz="850" spc="-50" dirty="0">
                <a:solidFill>
                  <a:srgbClr val="231F20"/>
                </a:solidFill>
                <a:latin typeface="Verdana"/>
                <a:cs typeface="Verdana"/>
              </a:rPr>
              <a:t>data</a:t>
            </a:r>
            <a:r>
              <a:rPr sz="850" spc="-235" dirty="0">
                <a:solidFill>
                  <a:srgbClr val="231F20"/>
                </a:solidFill>
                <a:latin typeface="Verdana"/>
                <a:cs typeface="Verdana"/>
              </a:rPr>
              <a:t> </a:t>
            </a:r>
            <a:r>
              <a:rPr sz="850" spc="-40" dirty="0">
                <a:solidFill>
                  <a:srgbClr val="231F20"/>
                </a:solidFill>
                <a:latin typeface="Verdana"/>
                <a:cs typeface="Verdana"/>
              </a:rPr>
              <a:t>loader</a:t>
            </a:r>
            <a:endParaRPr sz="850">
              <a:latin typeface="Verdana"/>
              <a:cs typeface="Verdana"/>
            </a:endParaRPr>
          </a:p>
        </p:txBody>
      </p:sp>
      <p:sp>
        <p:nvSpPr>
          <p:cNvPr id="29" name="object 29"/>
          <p:cNvSpPr/>
          <p:nvPr/>
        </p:nvSpPr>
        <p:spPr>
          <a:xfrm>
            <a:off x="2169128" y="1008208"/>
            <a:ext cx="182892" cy="182880"/>
          </a:xfrm>
          <a:prstGeom prst="rect">
            <a:avLst/>
          </a:prstGeom>
          <a:blipFill>
            <a:blip r:embed="rId9" cstate="print"/>
            <a:stretch>
              <a:fillRect/>
            </a:stretch>
          </a:blipFill>
        </p:spPr>
        <p:txBody>
          <a:bodyPr wrap="square" lIns="0" tIns="0" rIns="0" bIns="0" rtlCol="0"/>
          <a:lstStyle/>
          <a:p>
            <a:endParaRPr/>
          </a:p>
        </p:txBody>
      </p:sp>
      <p:sp>
        <p:nvSpPr>
          <p:cNvPr id="30" name="object 30"/>
          <p:cNvSpPr txBox="1"/>
          <p:nvPr/>
        </p:nvSpPr>
        <p:spPr>
          <a:xfrm>
            <a:off x="4982349" y="2287155"/>
            <a:ext cx="894715" cy="143629"/>
          </a:xfrm>
          <a:prstGeom prst="rect">
            <a:avLst/>
          </a:prstGeom>
        </p:spPr>
        <p:txBody>
          <a:bodyPr vert="horz" wrap="square" lIns="0" tIns="12700" rIns="0" bIns="0" rtlCol="0">
            <a:spAutoFit/>
          </a:bodyPr>
          <a:lstStyle/>
          <a:p>
            <a:pPr marL="12701">
              <a:spcBef>
                <a:spcPts val="100"/>
              </a:spcBef>
            </a:pPr>
            <a:r>
              <a:rPr sz="850" b="1" spc="15" dirty="0">
                <a:solidFill>
                  <a:srgbClr val="4F5A62"/>
                </a:solidFill>
                <a:latin typeface="Arial"/>
                <a:cs typeface="Arial"/>
              </a:rPr>
              <a:t>MY </a:t>
            </a:r>
            <a:r>
              <a:rPr sz="850" b="1" spc="-10" dirty="0">
                <a:solidFill>
                  <a:srgbClr val="4F5A62"/>
                </a:solidFill>
                <a:latin typeface="Arial"/>
                <a:cs typeface="Arial"/>
              </a:rPr>
              <a:t>OPEN</a:t>
            </a:r>
            <a:r>
              <a:rPr sz="850" b="1" spc="-70" dirty="0">
                <a:solidFill>
                  <a:srgbClr val="4F5A62"/>
                </a:solidFill>
                <a:latin typeface="Arial"/>
                <a:cs typeface="Arial"/>
              </a:rPr>
              <a:t> </a:t>
            </a:r>
            <a:r>
              <a:rPr sz="850" b="1" spc="-50" dirty="0">
                <a:solidFill>
                  <a:srgbClr val="4F5A62"/>
                </a:solidFill>
                <a:latin typeface="Arial"/>
                <a:cs typeface="Arial"/>
              </a:rPr>
              <a:t>LEADS</a:t>
            </a:r>
            <a:endParaRPr sz="850">
              <a:latin typeface="Arial"/>
              <a:cs typeface="Arial"/>
            </a:endParaRPr>
          </a:p>
        </p:txBody>
      </p:sp>
      <p:sp>
        <p:nvSpPr>
          <p:cNvPr id="31" name="object 31"/>
          <p:cNvSpPr txBox="1"/>
          <p:nvPr/>
        </p:nvSpPr>
        <p:spPr>
          <a:xfrm>
            <a:off x="6283147" y="2287155"/>
            <a:ext cx="978535" cy="143629"/>
          </a:xfrm>
          <a:prstGeom prst="rect">
            <a:avLst/>
          </a:prstGeom>
        </p:spPr>
        <p:txBody>
          <a:bodyPr vert="horz" wrap="square" lIns="0" tIns="12700" rIns="0" bIns="0" rtlCol="0">
            <a:spAutoFit/>
          </a:bodyPr>
          <a:lstStyle/>
          <a:p>
            <a:pPr marL="12701">
              <a:spcBef>
                <a:spcPts val="100"/>
              </a:spcBef>
            </a:pPr>
            <a:r>
              <a:rPr sz="850" b="1" spc="-25" dirty="0">
                <a:solidFill>
                  <a:srgbClr val="4F5A62"/>
                </a:solidFill>
                <a:latin typeface="Arial"/>
                <a:cs typeface="Arial"/>
              </a:rPr>
              <a:t>DUPLICATE</a:t>
            </a:r>
            <a:r>
              <a:rPr sz="850" b="1" spc="-45" dirty="0">
                <a:solidFill>
                  <a:srgbClr val="4F5A62"/>
                </a:solidFill>
                <a:latin typeface="Arial"/>
                <a:cs typeface="Arial"/>
              </a:rPr>
              <a:t> </a:t>
            </a:r>
            <a:r>
              <a:rPr sz="850" b="1" spc="-55" dirty="0">
                <a:solidFill>
                  <a:srgbClr val="4F5A62"/>
                </a:solidFill>
                <a:latin typeface="Arial"/>
                <a:cs typeface="Arial"/>
              </a:rPr>
              <a:t>LEAD?</a:t>
            </a:r>
            <a:endParaRPr sz="850">
              <a:latin typeface="Arial"/>
              <a:cs typeface="Arial"/>
            </a:endParaRPr>
          </a:p>
        </p:txBody>
      </p:sp>
      <p:sp>
        <p:nvSpPr>
          <p:cNvPr id="32" name="object 32"/>
          <p:cNvSpPr txBox="1"/>
          <p:nvPr/>
        </p:nvSpPr>
        <p:spPr>
          <a:xfrm>
            <a:off x="3519653" y="2620441"/>
            <a:ext cx="1147445" cy="1435008"/>
          </a:xfrm>
          <a:prstGeom prst="rect">
            <a:avLst/>
          </a:prstGeom>
        </p:spPr>
        <p:txBody>
          <a:bodyPr vert="horz" wrap="square" lIns="0" tIns="19050" rIns="0" bIns="0" rtlCol="0">
            <a:spAutoFit/>
          </a:bodyPr>
          <a:lstStyle/>
          <a:p>
            <a:pPr marL="102247" marR="5081" indent="-89545">
              <a:lnSpc>
                <a:spcPts val="1000"/>
              </a:lnSpc>
              <a:spcBef>
                <a:spcPts val="150"/>
              </a:spcBef>
              <a:buSzPct val="94117"/>
              <a:buFont typeface="Arial"/>
              <a:buChar char="•"/>
              <a:tabLst>
                <a:tab pos="102882" algn="l"/>
              </a:tabLst>
            </a:pPr>
            <a:r>
              <a:rPr sz="850" spc="-75" dirty="0">
                <a:solidFill>
                  <a:srgbClr val="231F20"/>
                </a:solidFill>
                <a:latin typeface="Verdana"/>
                <a:cs typeface="Verdana"/>
              </a:rPr>
              <a:t>Set </a:t>
            </a:r>
            <a:r>
              <a:rPr sz="850" spc="-25" dirty="0">
                <a:solidFill>
                  <a:srgbClr val="231F20"/>
                </a:solidFill>
                <a:latin typeface="Verdana"/>
                <a:cs typeface="Verdana"/>
              </a:rPr>
              <a:t>up</a:t>
            </a:r>
            <a:r>
              <a:rPr sz="850" spc="-140" dirty="0">
                <a:solidFill>
                  <a:srgbClr val="231F20"/>
                </a:solidFill>
                <a:latin typeface="Verdana"/>
                <a:cs typeface="Verdana"/>
              </a:rPr>
              <a:t> </a:t>
            </a:r>
            <a:r>
              <a:rPr sz="850" spc="-55" dirty="0">
                <a:solidFill>
                  <a:srgbClr val="231F20"/>
                </a:solidFill>
                <a:latin typeface="Verdana"/>
                <a:cs typeface="Verdana"/>
              </a:rPr>
              <a:t>auto-response  </a:t>
            </a:r>
            <a:r>
              <a:rPr sz="850" spc="-65" dirty="0">
                <a:solidFill>
                  <a:srgbClr val="231F20"/>
                </a:solidFill>
                <a:latin typeface="Verdana"/>
                <a:cs typeface="Verdana"/>
              </a:rPr>
              <a:t>emails: </a:t>
            </a:r>
            <a:r>
              <a:rPr sz="850" spc="-60" dirty="0">
                <a:solidFill>
                  <a:srgbClr val="231F20"/>
                </a:solidFill>
                <a:latin typeface="Verdana"/>
                <a:cs typeface="Verdana"/>
              </a:rPr>
              <a:t>“Thank you  </a:t>
            </a:r>
            <a:r>
              <a:rPr sz="850" spc="-45" dirty="0">
                <a:solidFill>
                  <a:srgbClr val="231F20"/>
                </a:solidFill>
                <a:latin typeface="Verdana"/>
                <a:cs typeface="Verdana"/>
              </a:rPr>
              <a:t>for </a:t>
            </a:r>
            <a:r>
              <a:rPr sz="850" spc="-65" dirty="0">
                <a:solidFill>
                  <a:srgbClr val="231F20"/>
                </a:solidFill>
                <a:latin typeface="Verdana"/>
                <a:cs typeface="Verdana"/>
              </a:rPr>
              <a:t>your</a:t>
            </a:r>
            <a:r>
              <a:rPr sz="850" spc="-150" dirty="0">
                <a:solidFill>
                  <a:srgbClr val="231F20"/>
                </a:solidFill>
                <a:latin typeface="Verdana"/>
                <a:cs typeface="Verdana"/>
              </a:rPr>
              <a:t> </a:t>
            </a:r>
            <a:r>
              <a:rPr sz="850" spc="-55" dirty="0">
                <a:solidFill>
                  <a:srgbClr val="231F20"/>
                </a:solidFill>
                <a:latin typeface="Verdana"/>
                <a:cs typeface="Verdana"/>
              </a:rPr>
              <a:t>interest”</a:t>
            </a:r>
            <a:endParaRPr sz="850" dirty="0">
              <a:latin typeface="Verdana"/>
              <a:cs typeface="Verdana"/>
            </a:endParaRPr>
          </a:p>
          <a:p>
            <a:pPr marL="102247" indent="-89545">
              <a:spcBef>
                <a:spcPts val="229"/>
              </a:spcBef>
              <a:buSzPct val="94117"/>
              <a:buFont typeface="Arial"/>
              <a:buChar char="•"/>
              <a:tabLst>
                <a:tab pos="102882" algn="l"/>
              </a:tabLst>
            </a:pPr>
            <a:r>
              <a:rPr sz="850" spc="-75" dirty="0">
                <a:solidFill>
                  <a:srgbClr val="231F20"/>
                </a:solidFill>
                <a:latin typeface="Verdana"/>
                <a:cs typeface="Verdana"/>
              </a:rPr>
              <a:t>Your </a:t>
            </a:r>
            <a:r>
              <a:rPr sz="850" spc="-70" dirty="0">
                <a:solidFill>
                  <a:srgbClr val="231F20"/>
                </a:solidFill>
                <a:latin typeface="Verdana"/>
                <a:cs typeface="Verdana"/>
              </a:rPr>
              <a:t>trial</a:t>
            </a:r>
            <a:r>
              <a:rPr sz="850" spc="-200" dirty="0">
                <a:solidFill>
                  <a:srgbClr val="231F20"/>
                </a:solidFill>
                <a:latin typeface="Verdana"/>
                <a:cs typeface="Verdana"/>
              </a:rPr>
              <a:t> </a:t>
            </a:r>
            <a:r>
              <a:rPr sz="850" spc="-60" dirty="0">
                <a:solidFill>
                  <a:srgbClr val="231F20"/>
                </a:solidFill>
                <a:latin typeface="Verdana"/>
                <a:cs typeface="Verdana"/>
              </a:rPr>
              <a:t>information</a:t>
            </a:r>
            <a:endParaRPr sz="850" dirty="0">
              <a:latin typeface="Verdana"/>
              <a:cs typeface="Verdana"/>
            </a:endParaRPr>
          </a:p>
          <a:p>
            <a:pPr marL="102247" indent="-89545">
              <a:spcBef>
                <a:spcPts val="265"/>
              </a:spcBef>
              <a:buSzPct val="94117"/>
              <a:buFont typeface="Arial"/>
              <a:buChar char="•"/>
              <a:tabLst>
                <a:tab pos="102882" algn="l"/>
              </a:tabLst>
            </a:pPr>
            <a:r>
              <a:rPr sz="850" spc="-65" dirty="0">
                <a:solidFill>
                  <a:srgbClr val="231F20"/>
                </a:solidFill>
                <a:latin typeface="Verdana"/>
                <a:cs typeface="Verdana"/>
              </a:rPr>
              <a:t>Event</a:t>
            </a:r>
            <a:r>
              <a:rPr sz="850" spc="-95" dirty="0">
                <a:solidFill>
                  <a:srgbClr val="231F20"/>
                </a:solidFill>
                <a:latin typeface="Verdana"/>
                <a:cs typeface="Verdana"/>
              </a:rPr>
              <a:t> </a:t>
            </a:r>
            <a:r>
              <a:rPr sz="850" spc="-45" dirty="0">
                <a:solidFill>
                  <a:srgbClr val="231F20"/>
                </a:solidFill>
                <a:latin typeface="Verdana"/>
                <a:cs typeface="Verdana"/>
              </a:rPr>
              <a:t>details</a:t>
            </a:r>
            <a:endParaRPr sz="850" dirty="0">
              <a:latin typeface="Verdana"/>
              <a:cs typeface="Verdana"/>
            </a:endParaRPr>
          </a:p>
          <a:p>
            <a:pPr marL="102247" marR="220370" indent="-89545">
              <a:lnSpc>
                <a:spcPts val="1000"/>
              </a:lnSpc>
              <a:spcBef>
                <a:spcPts val="315"/>
              </a:spcBef>
              <a:buSzPct val="94117"/>
              <a:buFont typeface="Arial"/>
              <a:buChar char="•"/>
              <a:tabLst>
                <a:tab pos="102882" algn="l"/>
              </a:tabLst>
            </a:pPr>
            <a:r>
              <a:rPr sz="850" spc="-75" dirty="0">
                <a:solidFill>
                  <a:srgbClr val="231F20"/>
                </a:solidFill>
                <a:latin typeface="Verdana"/>
                <a:cs typeface="Verdana"/>
              </a:rPr>
              <a:t>Set </a:t>
            </a:r>
            <a:r>
              <a:rPr sz="850" spc="-25" dirty="0">
                <a:solidFill>
                  <a:srgbClr val="231F20"/>
                </a:solidFill>
                <a:latin typeface="Verdana"/>
                <a:cs typeface="Verdana"/>
              </a:rPr>
              <a:t>up </a:t>
            </a:r>
            <a:r>
              <a:rPr sz="850" spc="-40" dirty="0">
                <a:solidFill>
                  <a:srgbClr val="231F20"/>
                </a:solidFill>
                <a:latin typeface="Verdana"/>
                <a:cs typeface="Verdana"/>
              </a:rPr>
              <a:t>lead  </a:t>
            </a:r>
            <a:r>
              <a:rPr sz="850" spc="-55" dirty="0">
                <a:solidFill>
                  <a:srgbClr val="231F20"/>
                </a:solidFill>
                <a:latin typeface="Verdana"/>
                <a:cs typeface="Verdana"/>
              </a:rPr>
              <a:t>assignment</a:t>
            </a:r>
            <a:r>
              <a:rPr sz="850" spc="-135" dirty="0">
                <a:solidFill>
                  <a:srgbClr val="231F20"/>
                </a:solidFill>
                <a:latin typeface="Verdana"/>
                <a:cs typeface="Verdana"/>
              </a:rPr>
              <a:t> </a:t>
            </a:r>
            <a:r>
              <a:rPr sz="850" spc="-55" dirty="0">
                <a:solidFill>
                  <a:srgbClr val="231F20"/>
                </a:solidFill>
                <a:latin typeface="Verdana"/>
                <a:cs typeface="Verdana"/>
              </a:rPr>
              <a:t>rules</a:t>
            </a:r>
            <a:endParaRPr sz="850" dirty="0">
              <a:latin typeface="Verdana"/>
              <a:cs typeface="Verdana"/>
            </a:endParaRPr>
          </a:p>
          <a:p>
            <a:pPr marL="190522" lvl="1" indent="-88275">
              <a:lnSpc>
                <a:spcPts val="1010"/>
              </a:lnSpc>
              <a:spcBef>
                <a:spcPts val="165"/>
              </a:spcBef>
              <a:buChar char="–"/>
              <a:tabLst>
                <a:tab pos="191157" algn="l"/>
              </a:tabLst>
            </a:pPr>
            <a:r>
              <a:rPr sz="850" spc="-75" dirty="0">
                <a:solidFill>
                  <a:srgbClr val="231F20"/>
                </a:solidFill>
                <a:latin typeface="Verdana"/>
                <a:cs typeface="Verdana"/>
              </a:rPr>
              <a:t>Geography</a:t>
            </a:r>
            <a:endParaRPr sz="850" dirty="0">
              <a:latin typeface="Verdana"/>
              <a:cs typeface="Verdana"/>
            </a:endParaRPr>
          </a:p>
          <a:p>
            <a:pPr marL="190522" lvl="1" indent="-88275">
              <a:lnSpc>
                <a:spcPts val="1000"/>
              </a:lnSpc>
              <a:buChar char="–"/>
              <a:tabLst>
                <a:tab pos="191157" algn="l"/>
              </a:tabLst>
            </a:pPr>
            <a:r>
              <a:rPr sz="850" spc="-65" dirty="0">
                <a:solidFill>
                  <a:srgbClr val="231F20"/>
                </a:solidFill>
                <a:latin typeface="Verdana"/>
                <a:cs typeface="Verdana"/>
              </a:rPr>
              <a:t>Company</a:t>
            </a:r>
            <a:r>
              <a:rPr sz="850" spc="-135" dirty="0">
                <a:solidFill>
                  <a:srgbClr val="231F20"/>
                </a:solidFill>
                <a:latin typeface="Verdana"/>
                <a:cs typeface="Verdana"/>
              </a:rPr>
              <a:t> </a:t>
            </a:r>
            <a:r>
              <a:rPr sz="850" spc="-80" dirty="0">
                <a:solidFill>
                  <a:srgbClr val="231F20"/>
                </a:solidFill>
                <a:latin typeface="Verdana"/>
                <a:cs typeface="Verdana"/>
              </a:rPr>
              <a:t>size</a:t>
            </a:r>
            <a:endParaRPr sz="850" dirty="0">
              <a:latin typeface="Verdana"/>
              <a:cs typeface="Verdana"/>
            </a:endParaRPr>
          </a:p>
          <a:p>
            <a:pPr marL="190522" lvl="1" indent="-88275">
              <a:lnSpc>
                <a:spcPts val="1010"/>
              </a:lnSpc>
              <a:buChar char="–"/>
              <a:tabLst>
                <a:tab pos="191157" algn="l"/>
              </a:tabLst>
            </a:pPr>
            <a:r>
              <a:rPr sz="850" spc="-50" dirty="0">
                <a:solidFill>
                  <a:srgbClr val="231F20"/>
                </a:solidFill>
                <a:latin typeface="Verdana"/>
                <a:cs typeface="Verdana"/>
              </a:rPr>
              <a:t>Product </a:t>
            </a:r>
            <a:r>
              <a:rPr sz="850" spc="-40" dirty="0">
                <a:solidFill>
                  <a:srgbClr val="231F20"/>
                </a:solidFill>
                <a:latin typeface="Verdana"/>
                <a:cs typeface="Verdana"/>
              </a:rPr>
              <a:t>of</a:t>
            </a:r>
            <a:r>
              <a:rPr sz="850" spc="-220" dirty="0">
                <a:solidFill>
                  <a:srgbClr val="231F20"/>
                </a:solidFill>
                <a:latin typeface="Verdana"/>
                <a:cs typeface="Verdana"/>
              </a:rPr>
              <a:t> </a:t>
            </a:r>
            <a:r>
              <a:rPr sz="850" spc="-75" dirty="0">
                <a:solidFill>
                  <a:srgbClr val="231F20"/>
                </a:solidFill>
                <a:latin typeface="Verdana"/>
                <a:cs typeface="Verdana"/>
              </a:rPr>
              <a:t>interest</a:t>
            </a:r>
            <a:endParaRPr sz="850" dirty="0">
              <a:latin typeface="Verdana"/>
              <a:cs typeface="Verdana"/>
            </a:endParaRPr>
          </a:p>
        </p:txBody>
      </p:sp>
      <p:sp>
        <p:nvSpPr>
          <p:cNvPr id="33" name="object 33"/>
          <p:cNvSpPr txBox="1"/>
          <p:nvPr/>
        </p:nvSpPr>
        <p:spPr>
          <a:xfrm>
            <a:off x="3666991" y="2287085"/>
            <a:ext cx="821690" cy="143629"/>
          </a:xfrm>
          <a:prstGeom prst="rect">
            <a:avLst/>
          </a:prstGeom>
        </p:spPr>
        <p:txBody>
          <a:bodyPr vert="horz" wrap="square" lIns="0" tIns="12700" rIns="0" bIns="0" rtlCol="0">
            <a:spAutoFit/>
          </a:bodyPr>
          <a:lstStyle/>
          <a:p>
            <a:pPr marL="12701">
              <a:spcBef>
                <a:spcPts val="100"/>
              </a:spcBef>
            </a:pPr>
            <a:r>
              <a:rPr sz="850" b="1" spc="-45" dirty="0">
                <a:solidFill>
                  <a:srgbClr val="4F5A62"/>
                </a:solidFill>
                <a:latin typeface="Arial"/>
                <a:cs typeface="Arial"/>
              </a:rPr>
              <a:t>LEAD </a:t>
            </a:r>
            <a:r>
              <a:rPr sz="850" b="1" spc="-40" dirty="0">
                <a:solidFill>
                  <a:srgbClr val="4F5A62"/>
                </a:solidFill>
                <a:latin typeface="Arial"/>
                <a:cs typeface="Arial"/>
              </a:rPr>
              <a:t>CAPTURE</a:t>
            </a:r>
            <a:endParaRPr sz="850">
              <a:latin typeface="Arial"/>
              <a:cs typeface="Arial"/>
            </a:endParaRPr>
          </a:p>
        </p:txBody>
      </p:sp>
      <p:sp>
        <p:nvSpPr>
          <p:cNvPr id="34" name="object 34"/>
          <p:cNvSpPr/>
          <p:nvPr/>
        </p:nvSpPr>
        <p:spPr>
          <a:xfrm>
            <a:off x="3764432" y="1639747"/>
            <a:ext cx="595630" cy="595630"/>
          </a:xfrm>
          <a:custGeom>
            <a:avLst/>
            <a:gdLst/>
            <a:ahLst/>
            <a:cxnLst/>
            <a:rect l="l" t="t" r="r" b="b"/>
            <a:pathLst>
              <a:path w="595629" h="595630">
                <a:moveTo>
                  <a:pt x="535609" y="0"/>
                </a:moveTo>
                <a:lnTo>
                  <a:pt x="59512" y="0"/>
                </a:lnTo>
                <a:lnTo>
                  <a:pt x="36347" y="4676"/>
                </a:lnTo>
                <a:lnTo>
                  <a:pt x="17430" y="17430"/>
                </a:lnTo>
                <a:lnTo>
                  <a:pt x="4676" y="36347"/>
                </a:lnTo>
                <a:lnTo>
                  <a:pt x="0" y="59512"/>
                </a:lnTo>
                <a:lnTo>
                  <a:pt x="0" y="535597"/>
                </a:lnTo>
                <a:lnTo>
                  <a:pt x="4676" y="558761"/>
                </a:lnTo>
                <a:lnTo>
                  <a:pt x="17430" y="577678"/>
                </a:lnTo>
                <a:lnTo>
                  <a:pt x="36347" y="590432"/>
                </a:lnTo>
                <a:lnTo>
                  <a:pt x="59512" y="595109"/>
                </a:lnTo>
                <a:lnTo>
                  <a:pt x="535609" y="595109"/>
                </a:lnTo>
                <a:lnTo>
                  <a:pt x="558772" y="590432"/>
                </a:lnTo>
                <a:lnTo>
                  <a:pt x="577684" y="577678"/>
                </a:lnTo>
                <a:lnTo>
                  <a:pt x="590434" y="558761"/>
                </a:lnTo>
                <a:lnTo>
                  <a:pt x="595109" y="535597"/>
                </a:lnTo>
                <a:lnTo>
                  <a:pt x="595109" y="59512"/>
                </a:lnTo>
                <a:lnTo>
                  <a:pt x="590434" y="36347"/>
                </a:lnTo>
                <a:lnTo>
                  <a:pt x="577684" y="17430"/>
                </a:lnTo>
                <a:lnTo>
                  <a:pt x="558772" y="4676"/>
                </a:lnTo>
                <a:lnTo>
                  <a:pt x="535609" y="0"/>
                </a:lnTo>
                <a:close/>
              </a:path>
            </a:pathLst>
          </a:custGeom>
          <a:solidFill>
            <a:srgbClr val="F58963"/>
          </a:solidFill>
        </p:spPr>
        <p:txBody>
          <a:bodyPr wrap="square" lIns="0" tIns="0" rIns="0" bIns="0" rtlCol="0"/>
          <a:lstStyle/>
          <a:p>
            <a:endParaRPr/>
          </a:p>
        </p:txBody>
      </p:sp>
      <p:sp>
        <p:nvSpPr>
          <p:cNvPr id="35" name="object 35"/>
          <p:cNvSpPr/>
          <p:nvPr/>
        </p:nvSpPr>
        <p:spPr>
          <a:xfrm>
            <a:off x="4010304" y="1738769"/>
            <a:ext cx="108927" cy="108940"/>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3863505" y="1887880"/>
            <a:ext cx="397510" cy="248285"/>
          </a:xfrm>
          <a:custGeom>
            <a:avLst/>
            <a:gdLst/>
            <a:ahLst/>
            <a:cxnLst/>
            <a:rect l="l" t="t" r="r" b="b"/>
            <a:pathLst>
              <a:path w="397510" h="248285">
                <a:moveTo>
                  <a:pt x="375792" y="0"/>
                </a:moveTo>
                <a:lnTo>
                  <a:pt x="24282" y="0"/>
                </a:lnTo>
                <a:lnTo>
                  <a:pt x="20116" y="38"/>
                </a:lnTo>
                <a:lnTo>
                  <a:pt x="4089" y="6997"/>
                </a:lnTo>
                <a:lnTo>
                  <a:pt x="1644" y="9232"/>
                </a:lnTo>
                <a:lnTo>
                  <a:pt x="0" y="12687"/>
                </a:lnTo>
                <a:lnTo>
                  <a:pt x="202" y="20726"/>
                </a:lnTo>
                <a:lnTo>
                  <a:pt x="2907" y="23749"/>
                </a:lnTo>
                <a:lnTo>
                  <a:pt x="106108" y="78841"/>
                </a:lnTo>
                <a:lnTo>
                  <a:pt x="107657" y="79362"/>
                </a:lnTo>
                <a:lnTo>
                  <a:pt x="110375" y="83108"/>
                </a:lnTo>
                <a:lnTo>
                  <a:pt x="110032" y="86728"/>
                </a:lnTo>
                <a:lnTo>
                  <a:pt x="109892" y="87096"/>
                </a:lnTo>
                <a:lnTo>
                  <a:pt x="76085" y="224955"/>
                </a:lnTo>
                <a:lnTo>
                  <a:pt x="75132" y="227431"/>
                </a:lnTo>
                <a:lnTo>
                  <a:pt x="74421" y="229819"/>
                </a:lnTo>
                <a:lnTo>
                  <a:pt x="74482" y="235521"/>
                </a:lnTo>
                <a:lnTo>
                  <a:pt x="74815" y="238417"/>
                </a:lnTo>
                <a:lnTo>
                  <a:pt x="78100" y="242100"/>
                </a:lnTo>
                <a:lnTo>
                  <a:pt x="81101" y="245694"/>
                </a:lnTo>
                <a:lnTo>
                  <a:pt x="87985" y="248018"/>
                </a:lnTo>
                <a:lnTo>
                  <a:pt x="101586" y="247408"/>
                </a:lnTo>
                <a:lnTo>
                  <a:pt x="105282" y="244690"/>
                </a:lnTo>
                <a:lnTo>
                  <a:pt x="109676" y="242100"/>
                </a:lnTo>
                <a:lnTo>
                  <a:pt x="194728" y="133997"/>
                </a:lnTo>
                <a:lnTo>
                  <a:pt x="195414" y="133502"/>
                </a:lnTo>
                <a:lnTo>
                  <a:pt x="197192" y="132918"/>
                </a:lnTo>
                <a:lnTo>
                  <a:pt x="300841" y="132918"/>
                </a:lnTo>
                <a:lnTo>
                  <a:pt x="288061" y="86372"/>
                </a:lnTo>
                <a:lnTo>
                  <a:pt x="287895" y="86004"/>
                </a:lnTo>
                <a:lnTo>
                  <a:pt x="287796" y="85598"/>
                </a:lnTo>
                <a:lnTo>
                  <a:pt x="287768" y="84836"/>
                </a:lnTo>
                <a:lnTo>
                  <a:pt x="287565" y="82486"/>
                </a:lnTo>
                <a:lnTo>
                  <a:pt x="290029" y="79159"/>
                </a:lnTo>
                <a:lnTo>
                  <a:pt x="291439" y="78689"/>
                </a:lnTo>
                <a:lnTo>
                  <a:pt x="387044" y="29463"/>
                </a:lnTo>
                <a:lnTo>
                  <a:pt x="396957" y="12674"/>
                </a:lnTo>
                <a:lnTo>
                  <a:pt x="395286" y="9220"/>
                </a:lnTo>
                <a:lnTo>
                  <a:pt x="389165" y="3594"/>
                </a:lnTo>
                <a:lnTo>
                  <a:pt x="385241" y="1600"/>
                </a:lnTo>
                <a:lnTo>
                  <a:pt x="382053" y="863"/>
                </a:lnTo>
                <a:lnTo>
                  <a:pt x="378789" y="190"/>
                </a:lnTo>
                <a:lnTo>
                  <a:pt x="375792" y="0"/>
                </a:lnTo>
                <a:close/>
              </a:path>
              <a:path w="397510" h="248285">
                <a:moveTo>
                  <a:pt x="300841" y="132918"/>
                </a:moveTo>
                <a:lnTo>
                  <a:pt x="201116" y="132918"/>
                </a:lnTo>
                <a:lnTo>
                  <a:pt x="202793" y="133451"/>
                </a:lnTo>
                <a:lnTo>
                  <a:pt x="203479" y="133921"/>
                </a:lnTo>
                <a:lnTo>
                  <a:pt x="293128" y="242481"/>
                </a:lnTo>
                <a:lnTo>
                  <a:pt x="297547" y="244983"/>
                </a:lnTo>
                <a:lnTo>
                  <a:pt x="301205" y="247561"/>
                </a:lnTo>
                <a:lnTo>
                  <a:pt x="309892" y="247916"/>
                </a:lnTo>
                <a:lnTo>
                  <a:pt x="314997" y="247942"/>
                </a:lnTo>
                <a:lnTo>
                  <a:pt x="321258" y="245846"/>
                </a:lnTo>
                <a:lnTo>
                  <a:pt x="324637" y="241998"/>
                </a:lnTo>
                <a:lnTo>
                  <a:pt x="327608" y="238785"/>
                </a:lnTo>
                <a:lnTo>
                  <a:pt x="328002" y="235521"/>
                </a:lnTo>
                <a:lnTo>
                  <a:pt x="327970" y="229819"/>
                </a:lnTo>
                <a:lnTo>
                  <a:pt x="327202" y="227431"/>
                </a:lnTo>
                <a:lnTo>
                  <a:pt x="326059" y="224764"/>
                </a:lnTo>
                <a:lnTo>
                  <a:pt x="300841" y="132918"/>
                </a:lnTo>
                <a:close/>
              </a:path>
              <a:path w="397510" h="248285">
                <a:moveTo>
                  <a:pt x="201116" y="132918"/>
                </a:moveTo>
                <a:lnTo>
                  <a:pt x="197192" y="132918"/>
                </a:lnTo>
                <a:lnTo>
                  <a:pt x="199186" y="132930"/>
                </a:lnTo>
                <a:lnTo>
                  <a:pt x="201116" y="132918"/>
                </a:lnTo>
                <a:close/>
              </a:path>
            </a:pathLst>
          </a:custGeom>
          <a:solidFill>
            <a:srgbClr val="FFF8F5"/>
          </a:solidFill>
        </p:spPr>
        <p:txBody>
          <a:bodyPr wrap="square" lIns="0" tIns="0" rIns="0" bIns="0" rtlCol="0"/>
          <a:lstStyle/>
          <a:p>
            <a:endParaRPr/>
          </a:p>
        </p:txBody>
      </p:sp>
      <p:sp>
        <p:nvSpPr>
          <p:cNvPr id="37" name="object 37"/>
          <p:cNvSpPr/>
          <p:nvPr/>
        </p:nvSpPr>
        <p:spPr>
          <a:xfrm>
            <a:off x="5282933" y="1980412"/>
            <a:ext cx="278765" cy="278765"/>
          </a:xfrm>
          <a:custGeom>
            <a:avLst/>
            <a:gdLst/>
            <a:ahLst/>
            <a:cxnLst/>
            <a:rect l="l" t="t" r="r" b="b"/>
            <a:pathLst>
              <a:path w="278764" h="278764">
                <a:moveTo>
                  <a:pt x="250875" y="0"/>
                </a:moveTo>
                <a:lnTo>
                  <a:pt x="27876" y="0"/>
                </a:lnTo>
                <a:lnTo>
                  <a:pt x="17027" y="2191"/>
                </a:lnTo>
                <a:lnTo>
                  <a:pt x="8166" y="8166"/>
                </a:lnTo>
                <a:lnTo>
                  <a:pt x="2191" y="17027"/>
                </a:lnTo>
                <a:lnTo>
                  <a:pt x="0" y="27876"/>
                </a:lnTo>
                <a:lnTo>
                  <a:pt x="0" y="250863"/>
                </a:lnTo>
                <a:lnTo>
                  <a:pt x="2191" y="261717"/>
                </a:lnTo>
                <a:lnTo>
                  <a:pt x="8166" y="270578"/>
                </a:lnTo>
                <a:lnTo>
                  <a:pt x="17027" y="276550"/>
                </a:lnTo>
                <a:lnTo>
                  <a:pt x="27876" y="278739"/>
                </a:lnTo>
                <a:lnTo>
                  <a:pt x="250875" y="278739"/>
                </a:lnTo>
                <a:lnTo>
                  <a:pt x="261723" y="276550"/>
                </a:lnTo>
                <a:lnTo>
                  <a:pt x="270579" y="270578"/>
                </a:lnTo>
                <a:lnTo>
                  <a:pt x="276550" y="261717"/>
                </a:lnTo>
                <a:lnTo>
                  <a:pt x="278739" y="250863"/>
                </a:lnTo>
                <a:lnTo>
                  <a:pt x="278739" y="27876"/>
                </a:lnTo>
                <a:lnTo>
                  <a:pt x="276550" y="17027"/>
                </a:lnTo>
                <a:lnTo>
                  <a:pt x="270579" y="8166"/>
                </a:lnTo>
                <a:lnTo>
                  <a:pt x="261723" y="2191"/>
                </a:lnTo>
                <a:lnTo>
                  <a:pt x="250875" y="0"/>
                </a:lnTo>
                <a:close/>
              </a:path>
            </a:pathLst>
          </a:custGeom>
          <a:solidFill>
            <a:srgbClr val="F58963"/>
          </a:solidFill>
        </p:spPr>
        <p:txBody>
          <a:bodyPr wrap="square" lIns="0" tIns="0" rIns="0" bIns="0" rtlCol="0"/>
          <a:lstStyle/>
          <a:p>
            <a:endParaRPr/>
          </a:p>
        </p:txBody>
      </p:sp>
      <p:sp>
        <p:nvSpPr>
          <p:cNvPr id="38" name="object 38"/>
          <p:cNvSpPr/>
          <p:nvPr/>
        </p:nvSpPr>
        <p:spPr>
          <a:xfrm>
            <a:off x="5329339" y="2026792"/>
            <a:ext cx="185927" cy="186004"/>
          </a:xfrm>
          <a:prstGeom prst="rect">
            <a:avLst/>
          </a:prstGeom>
          <a:blipFill>
            <a:blip r:embed="rId11" cstate="print"/>
            <a:stretch>
              <a:fillRect/>
            </a:stretch>
          </a:blipFill>
        </p:spPr>
        <p:txBody>
          <a:bodyPr wrap="square" lIns="0" tIns="0" rIns="0" bIns="0" rtlCol="0"/>
          <a:lstStyle/>
          <a:p>
            <a:endParaRPr/>
          </a:p>
        </p:txBody>
      </p:sp>
      <p:sp>
        <p:nvSpPr>
          <p:cNvPr id="39" name="object 39"/>
          <p:cNvSpPr/>
          <p:nvPr/>
        </p:nvSpPr>
        <p:spPr>
          <a:xfrm>
            <a:off x="4971910" y="1980412"/>
            <a:ext cx="278765" cy="278765"/>
          </a:xfrm>
          <a:custGeom>
            <a:avLst/>
            <a:gdLst/>
            <a:ahLst/>
            <a:cxnLst/>
            <a:rect l="l" t="t" r="r" b="b"/>
            <a:pathLst>
              <a:path w="278764" h="278764">
                <a:moveTo>
                  <a:pt x="250875" y="0"/>
                </a:moveTo>
                <a:lnTo>
                  <a:pt x="27876" y="0"/>
                </a:lnTo>
                <a:lnTo>
                  <a:pt x="17027" y="2191"/>
                </a:lnTo>
                <a:lnTo>
                  <a:pt x="8166" y="8166"/>
                </a:lnTo>
                <a:lnTo>
                  <a:pt x="2191" y="17027"/>
                </a:lnTo>
                <a:lnTo>
                  <a:pt x="0" y="27876"/>
                </a:lnTo>
                <a:lnTo>
                  <a:pt x="0" y="250863"/>
                </a:lnTo>
                <a:lnTo>
                  <a:pt x="2191" y="261717"/>
                </a:lnTo>
                <a:lnTo>
                  <a:pt x="8166" y="270578"/>
                </a:lnTo>
                <a:lnTo>
                  <a:pt x="17027" y="276550"/>
                </a:lnTo>
                <a:lnTo>
                  <a:pt x="27876" y="278739"/>
                </a:lnTo>
                <a:lnTo>
                  <a:pt x="250875" y="278739"/>
                </a:lnTo>
                <a:lnTo>
                  <a:pt x="261723" y="276550"/>
                </a:lnTo>
                <a:lnTo>
                  <a:pt x="270579" y="270578"/>
                </a:lnTo>
                <a:lnTo>
                  <a:pt x="276550" y="261717"/>
                </a:lnTo>
                <a:lnTo>
                  <a:pt x="278739" y="250863"/>
                </a:lnTo>
                <a:lnTo>
                  <a:pt x="278739" y="27876"/>
                </a:lnTo>
                <a:lnTo>
                  <a:pt x="276550" y="17027"/>
                </a:lnTo>
                <a:lnTo>
                  <a:pt x="270579" y="8166"/>
                </a:lnTo>
                <a:lnTo>
                  <a:pt x="261723" y="2191"/>
                </a:lnTo>
                <a:lnTo>
                  <a:pt x="250875" y="0"/>
                </a:lnTo>
                <a:close/>
              </a:path>
            </a:pathLst>
          </a:custGeom>
          <a:solidFill>
            <a:srgbClr val="F58963"/>
          </a:solidFill>
        </p:spPr>
        <p:txBody>
          <a:bodyPr wrap="square" lIns="0" tIns="0" rIns="0" bIns="0" rtlCol="0"/>
          <a:lstStyle/>
          <a:p>
            <a:endParaRPr/>
          </a:p>
        </p:txBody>
      </p:sp>
      <p:sp>
        <p:nvSpPr>
          <p:cNvPr id="40" name="object 40"/>
          <p:cNvSpPr/>
          <p:nvPr/>
        </p:nvSpPr>
        <p:spPr>
          <a:xfrm>
            <a:off x="5018328" y="2026792"/>
            <a:ext cx="185927" cy="186004"/>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5593943" y="1980412"/>
            <a:ext cx="278765" cy="278765"/>
          </a:xfrm>
          <a:custGeom>
            <a:avLst/>
            <a:gdLst/>
            <a:ahLst/>
            <a:cxnLst/>
            <a:rect l="l" t="t" r="r" b="b"/>
            <a:pathLst>
              <a:path w="278764" h="278764">
                <a:moveTo>
                  <a:pt x="250875" y="0"/>
                </a:moveTo>
                <a:lnTo>
                  <a:pt x="27876" y="0"/>
                </a:lnTo>
                <a:lnTo>
                  <a:pt x="17027" y="2191"/>
                </a:lnTo>
                <a:lnTo>
                  <a:pt x="8166" y="8166"/>
                </a:lnTo>
                <a:lnTo>
                  <a:pt x="2191" y="17027"/>
                </a:lnTo>
                <a:lnTo>
                  <a:pt x="0" y="27876"/>
                </a:lnTo>
                <a:lnTo>
                  <a:pt x="0" y="250863"/>
                </a:lnTo>
                <a:lnTo>
                  <a:pt x="2191" y="261717"/>
                </a:lnTo>
                <a:lnTo>
                  <a:pt x="8166" y="270578"/>
                </a:lnTo>
                <a:lnTo>
                  <a:pt x="17027" y="276550"/>
                </a:lnTo>
                <a:lnTo>
                  <a:pt x="27876" y="278739"/>
                </a:lnTo>
                <a:lnTo>
                  <a:pt x="250875" y="278739"/>
                </a:lnTo>
                <a:lnTo>
                  <a:pt x="261723" y="276550"/>
                </a:lnTo>
                <a:lnTo>
                  <a:pt x="270579" y="270578"/>
                </a:lnTo>
                <a:lnTo>
                  <a:pt x="276550" y="261717"/>
                </a:lnTo>
                <a:lnTo>
                  <a:pt x="278739" y="250863"/>
                </a:lnTo>
                <a:lnTo>
                  <a:pt x="278739" y="27876"/>
                </a:lnTo>
                <a:lnTo>
                  <a:pt x="276550" y="17027"/>
                </a:lnTo>
                <a:lnTo>
                  <a:pt x="270579" y="8166"/>
                </a:lnTo>
                <a:lnTo>
                  <a:pt x="261723" y="2191"/>
                </a:lnTo>
                <a:lnTo>
                  <a:pt x="250875" y="0"/>
                </a:lnTo>
                <a:close/>
              </a:path>
            </a:pathLst>
          </a:custGeom>
          <a:solidFill>
            <a:srgbClr val="F58963"/>
          </a:solidFill>
        </p:spPr>
        <p:txBody>
          <a:bodyPr wrap="square" lIns="0" tIns="0" rIns="0" bIns="0" rtlCol="0"/>
          <a:lstStyle/>
          <a:p>
            <a:endParaRPr/>
          </a:p>
        </p:txBody>
      </p:sp>
      <p:sp>
        <p:nvSpPr>
          <p:cNvPr id="42" name="object 42"/>
          <p:cNvSpPr/>
          <p:nvPr/>
        </p:nvSpPr>
        <p:spPr>
          <a:xfrm>
            <a:off x="5640361" y="2026792"/>
            <a:ext cx="185927" cy="186004"/>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6705790" y="1870811"/>
            <a:ext cx="278765" cy="278765"/>
          </a:xfrm>
          <a:custGeom>
            <a:avLst/>
            <a:gdLst/>
            <a:ahLst/>
            <a:cxnLst/>
            <a:rect l="l" t="t" r="r" b="b"/>
            <a:pathLst>
              <a:path w="278765" h="278764">
                <a:moveTo>
                  <a:pt x="250875" y="0"/>
                </a:moveTo>
                <a:lnTo>
                  <a:pt x="27876" y="0"/>
                </a:lnTo>
                <a:lnTo>
                  <a:pt x="17027" y="2191"/>
                </a:lnTo>
                <a:lnTo>
                  <a:pt x="8166" y="8166"/>
                </a:lnTo>
                <a:lnTo>
                  <a:pt x="2191" y="17027"/>
                </a:lnTo>
                <a:lnTo>
                  <a:pt x="0" y="27876"/>
                </a:lnTo>
                <a:lnTo>
                  <a:pt x="0" y="250863"/>
                </a:lnTo>
                <a:lnTo>
                  <a:pt x="2191" y="261717"/>
                </a:lnTo>
                <a:lnTo>
                  <a:pt x="8166" y="270578"/>
                </a:lnTo>
                <a:lnTo>
                  <a:pt x="17027" y="276550"/>
                </a:lnTo>
                <a:lnTo>
                  <a:pt x="27876" y="278739"/>
                </a:lnTo>
                <a:lnTo>
                  <a:pt x="250875" y="278739"/>
                </a:lnTo>
                <a:lnTo>
                  <a:pt x="261723" y="276550"/>
                </a:lnTo>
                <a:lnTo>
                  <a:pt x="270579" y="270578"/>
                </a:lnTo>
                <a:lnTo>
                  <a:pt x="276550" y="261717"/>
                </a:lnTo>
                <a:lnTo>
                  <a:pt x="278739" y="250863"/>
                </a:lnTo>
                <a:lnTo>
                  <a:pt x="278739" y="27876"/>
                </a:lnTo>
                <a:lnTo>
                  <a:pt x="276550" y="17027"/>
                </a:lnTo>
                <a:lnTo>
                  <a:pt x="270579" y="8166"/>
                </a:lnTo>
                <a:lnTo>
                  <a:pt x="261723" y="2191"/>
                </a:lnTo>
                <a:lnTo>
                  <a:pt x="250875" y="0"/>
                </a:lnTo>
                <a:close/>
              </a:path>
            </a:pathLst>
          </a:custGeom>
          <a:solidFill>
            <a:srgbClr val="F58963">
              <a:alpha val="33000"/>
            </a:srgbClr>
          </a:solidFill>
        </p:spPr>
        <p:txBody>
          <a:bodyPr wrap="square" lIns="0" tIns="0" rIns="0" bIns="0" rtlCol="0"/>
          <a:lstStyle/>
          <a:p>
            <a:endParaRPr/>
          </a:p>
        </p:txBody>
      </p:sp>
      <p:sp>
        <p:nvSpPr>
          <p:cNvPr id="44" name="object 44"/>
          <p:cNvSpPr/>
          <p:nvPr/>
        </p:nvSpPr>
        <p:spPr>
          <a:xfrm>
            <a:off x="6752196" y="1917204"/>
            <a:ext cx="185927" cy="186004"/>
          </a:xfrm>
          <a:prstGeom prst="rect">
            <a:avLst/>
          </a:prstGeom>
          <a:blipFill>
            <a:blip r:embed="rId13" cstate="print"/>
            <a:stretch>
              <a:fillRect/>
            </a:stretch>
          </a:blipFill>
        </p:spPr>
        <p:txBody>
          <a:bodyPr wrap="square" lIns="0" tIns="0" rIns="0" bIns="0" rtlCol="0"/>
          <a:lstStyle/>
          <a:p>
            <a:endParaRPr/>
          </a:p>
        </p:txBody>
      </p:sp>
      <p:sp>
        <p:nvSpPr>
          <p:cNvPr id="45" name="object 45"/>
          <p:cNvSpPr/>
          <p:nvPr/>
        </p:nvSpPr>
        <p:spPr>
          <a:xfrm>
            <a:off x="6559663" y="1980412"/>
            <a:ext cx="278765" cy="278765"/>
          </a:xfrm>
          <a:custGeom>
            <a:avLst/>
            <a:gdLst/>
            <a:ahLst/>
            <a:cxnLst/>
            <a:rect l="l" t="t" r="r" b="b"/>
            <a:pathLst>
              <a:path w="278765" h="278764">
                <a:moveTo>
                  <a:pt x="250875" y="0"/>
                </a:moveTo>
                <a:lnTo>
                  <a:pt x="27876" y="0"/>
                </a:lnTo>
                <a:lnTo>
                  <a:pt x="17027" y="2191"/>
                </a:lnTo>
                <a:lnTo>
                  <a:pt x="8166" y="8166"/>
                </a:lnTo>
                <a:lnTo>
                  <a:pt x="2191" y="17027"/>
                </a:lnTo>
                <a:lnTo>
                  <a:pt x="0" y="27876"/>
                </a:lnTo>
                <a:lnTo>
                  <a:pt x="0" y="250863"/>
                </a:lnTo>
                <a:lnTo>
                  <a:pt x="2191" y="261717"/>
                </a:lnTo>
                <a:lnTo>
                  <a:pt x="8166" y="270578"/>
                </a:lnTo>
                <a:lnTo>
                  <a:pt x="17027" y="276550"/>
                </a:lnTo>
                <a:lnTo>
                  <a:pt x="27876" y="278739"/>
                </a:lnTo>
                <a:lnTo>
                  <a:pt x="250875" y="278739"/>
                </a:lnTo>
                <a:lnTo>
                  <a:pt x="261723" y="276550"/>
                </a:lnTo>
                <a:lnTo>
                  <a:pt x="270579" y="270578"/>
                </a:lnTo>
                <a:lnTo>
                  <a:pt x="276550" y="261717"/>
                </a:lnTo>
                <a:lnTo>
                  <a:pt x="278739" y="250863"/>
                </a:lnTo>
                <a:lnTo>
                  <a:pt x="278739" y="27876"/>
                </a:lnTo>
                <a:lnTo>
                  <a:pt x="276550" y="17027"/>
                </a:lnTo>
                <a:lnTo>
                  <a:pt x="270579" y="8166"/>
                </a:lnTo>
                <a:lnTo>
                  <a:pt x="261723" y="2191"/>
                </a:lnTo>
                <a:lnTo>
                  <a:pt x="250875" y="0"/>
                </a:lnTo>
                <a:close/>
              </a:path>
            </a:pathLst>
          </a:custGeom>
          <a:solidFill>
            <a:srgbClr val="F58963"/>
          </a:solidFill>
        </p:spPr>
        <p:txBody>
          <a:bodyPr wrap="square" lIns="0" tIns="0" rIns="0" bIns="0" rtlCol="0"/>
          <a:lstStyle/>
          <a:p>
            <a:endParaRPr/>
          </a:p>
        </p:txBody>
      </p:sp>
      <p:sp>
        <p:nvSpPr>
          <p:cNvPr id="46" name="object 46"/>
          <p:cNvSpPr/>
          <p:nvPr/>
        </p:nvSpPr>
        <p:spPr>
          <a:xfrm>
            <a:off x="6606082" y="2026792"/>
            <a:ext cx="185927" cy="186004"/>
          </a:xfrm>
          <a:prstGeom prst="rect">
            <a:avLst/>
          </a:prstGeom>
          <a:blipFill>
            <a:blip r:embed="rId14" cstate="print"/>
            <a:stretch>
              <a:fillRect/>
            </a:stretch>
          </a:blipFill>
        </p:spPr>
        <p:txBody>
          <a:bodyPr wrap="square" lIns="0" tIns="0" rIns="0" bIns="0" rtlCol="0"/>
          <a:lstStyle/>
          <a:p>
            <a:endParaRPr/>
          </a:p>
        </p:txBody>
      </p:sp>
      <p:sp>
        <p:nvSpPr>
          <p:cNvPr id="47" name="object 47"/>
          <p:cNvSpPr/>
          <p:nvPr/>
        </p:nvSpPr>
        <p:spPr>
          <a:xfrm>
            <a:off x="4480294" y="7039267"/>
            <a:ext cx="1597025" cy="1145540"/>
          </a:xfrm>
          <a:custGeom>
            <a:avLst/>
            <a:gdLst/>
            <a:ahLst/>
            <a:cxnLst/>
            <a:rect l="l" t="t" r="r" b="b"/>
            <a:pathLst>
              <a:path w="1597025" h="1145540">
                <a:moveTo>
                  <a:pt x="0" y="1053083"/>
                </a:moveTo>
                <a:lnTo>
                  <a:pt x="46668" y="1071896"/>
                </a:lnTo>
                <a:lnTo>
                  <a:pt x="94326" y="1088692"/>
                </a:lnTo>
                <a:lnTo>
                  <a:pt x="142922" y="1103419"/>
                </a:lnTo>
                <a:lnTo>
                  <a:pt x="192402" y="1116024"/>
                </a:lnTo>
                <a:lnTo>
                  <a:pt x="242714" y="1126455"/>
                </a:lnTo>
                <a:lnTo>
                  <a:pt x="293805" y="1134659"/>
                </a:lnTo>
                <a:lnTo>
                  <a:pt x="345623" y="1140584"/>
                </a:lnTo>
                <a:lnTo>
                  <a:pt x="398116" y="1144178"/>
                </a:lnTo>
                <a:lnTo>
                  <a:pt x="451231" y="1145387"/>
                </a:lnTo>
                <a:lnTo>
                  <a:pt x="499647" y="1144382"/>
                </a:lnTo>
                <a:lnTo>
                  <a:pt x="547552" y="1141394"/>
                </a:lnTo>
                <a:lnTo>
                  <a:pt x="594904" y="1136463"/>
                </a:lnTo>
                <a:lnTo>
                  <a:pt x="641665" y="1129628"/>
                </a:lnTo>
                <a:lnTo>
                  <a:pt x="687795" y="1120929"/>
                </a:lnTo>
                <a:lnTo>
                  <a:pt x="733253" y="1110406"/>
                </a:lnTo>
                <a:lnTo>
                  <a:pt x="778000" y="1098098"/>
                </a:lnTo>
                <a:lnTo>
                  <a:pt x="821997" y="1084046"/>
                </a:lnTo>
                <a:lnTo>
                  <a:pt x="865203" y="1068289"/>
                </a:lnTo>
                <a:lnTo>
                  <a:pt x="907579" y="1050867"/>
                </a:lnTo>
                <a:lnTo>
                  <a:pt x="949084" y="1031819"/>
                </a:lnTo>
                <a:lnTo>
                  <a:pt x="989680" y="1011186"/>
                </a:lnTo>
                <a:lnTo>
                  <a:pt x="1029327" y="989007"/>
                </a:lnTo>
                <a:lnTo>
                  <a:pt x="1067984" y="965322"/>
                </a:lnTo>
                <a:lnTo>
                  <a:pt x="1105613" y="940170"/>
                </a:lnTo>
                <a:lnTo>
                  <a:pt x="1142172" y="913592"/>
                </a:lnTo>
                <a:lnTo>
                  <a:pt x="1177623" y="885627"/>
                </a:lnTo>
                <a:lnTo>
                  <a:pt x="1211926" y="856315"/>
                </a:lnTo>
                <a:lnTo>
                  <a:pt x="1245040" y="825696"/>
                </a:lnTo>
                <a:lnTo>
                  <a:pt x="1276927" y="793809"/>
                </a:lnTo>
                <a:lnTo>
                  <a:pt x="1307546" y="760695"/>
                </a:lnTo>
                <a:lnTo>
                  <a:pt x="1336858" y="726392"/>
                </a:lnTo>
                <a:lnTo>
                  <a:pt x="1364823" y="690941"/>
                </a:lnTo>
                <a:lnTo>
                  <a:pt x="1391401" y="654382"/>
                </a:lnTo>
                <a:lnTo>
                  <a:pt x="1416553" y="616753"/>
                </a:lnTo>
                <a:lnTo>
                  <a:pt x="1440238" y="578096"/>
                </a:lnTo>
                <a:lnTo>
                  <a:pt x="1462417" y="538449"/>
                </a:lnTo>
                <a:lnTo>
                  <a:pt x="1483050" y="497853"/>
                </a:lnTo>
                <a:lnTo>
                  <a:pt x="1502098" y="456348"/>
                </a:lnTo>
                <a:lnTo>
                  <a:pt x="1519520" y="413972"/>
                </a:lnTo>
                <a:lnTo>
                  <a:pt x="1535277" y="370766"/>
                </a:lnTo>
                <a:lnTo>
                  <a:pt x="1549329" y="326769"/>
                </a:lnTo>
                <a:lnTo>
                  <a:pt x="1561637" y="282022"/>
                </a:lnTo>
                <a:lnTo>
                  <a:pt x="1572160" y="236564"/>
                </a:lnTo>
                <a:lnTo>
                  <a:pt x="1580859" y="190434"/>
                </a:lnTo>
                <a:lnTo>
                  <a:pt x="1587694" y="143673"/>
                </a:lnTo>
                <a:lnTo>
                  <a:pt x="1592625" y="96321"/>
                </a:lnTo>
                <a:lnTo>
                  <a:pt x="1595613" y="48416"/>
                </a:lnTo>
                <a:lnTo>
                  <a:pt x="1596618" y="0"/>
                </a:lnTo>
              </a:path>
            </a:pathLst>
          </a:custGeom>
          <a:ln w="62509">
            <a:solidFill>
              <a:srgbClr val="72808A"/>
            </a:solidFill>
          </a:ln>
        </p:spPr>
        <p:txBody>
          <a:bodyPr wrap="square" lIns="0" tIns="0" rIns="0" bIns="0" rtlCol="0"/>
          <a:lstStyle/>
          <a:p>
            <a:endParaRPr/>
          </a:p>
        </p:txBody>
      </p:sp>
      <p:sp>
        <p:nvSpPr>
          <p:cNvPr id="48" name="object 48"/>
          <p:cNvSpPr/>
          <p:nvPr/>
        </p:nvSpPr>
        <p:spPr>
          <a:xfrm>
            <a:off x="1004188" y="5305883"/>
            <a:ext cx="1126490" cy="1468755"/>
          </a:xfrm>
          <a:custGeom>
            <a:avLst/>
            <a:gdLst/>
            <a:ahLst/>
            <a:cxnLst/>
            <a:rect l="l" t="t" r="r" b="b"/>
            <a:pathLst>
              <a:path w="1126489" h="1468754">
                <a:moveTo>
                  <a:pt x="1125982" y="1468247"/>
                </a:moveTo>
                <a:lnTo>
                  <a:pt x="1125402" y="1401038"/>
                </a:lnTo>
                <a:lnTo>
                  <a:pt x="1123681" y="1334605"/>
                </a:lnTo>
                <a:lnTo>
                  <a:pt x="1120842" y="1269013"/>
                </a:lnTo>
                <a:lnTo>
                  <a:pt x="1116911" y="1204326"/>
                </a:lnTo>
                <a:lnTo>
                  <a:pt x="1111912" y="1140609"/>
                </a:lnTo>
                <a:lnTo>
                  <a:pt x="1105871" y="1077927"/>
                </a:lnTo>
                <a:lnTo>
                  <a:pt x="1098812" y="1016344"/>
                </a:lnTo>
                <a:lnTo>
                  <a:pt x="1090760" y="955926"/>
                </a:lnTo>
                <a:lnTo>
                  <a:pt x="1081739" y="896737"/>
                </a:lnTo>
                <a:lnTo>
                  <a:pt x="1071776" y="838841"/>
                </a:lnTo>
                <a:lnTo>
                  <a:pt x="1060893" y="782305"/>
                </a:lnTo>
                <a:lnTo>
                  <a:pt x="1049117" y="727192"/>
                </a:lnTo>
                <a:lnTo>
                  <a:pt x="1036473" y="673568"/>
                </a:lnTo>
                <a:lnTo>
                  <a:pt x="1022984" y="621496"/>
                </a:lnTo>
                <a:lnTo>
                  <a:pt x="1008676" y="571043"/>
                </a:lnTo>
                <a:lnTo>
                  <a:pt x="993574" y="522272"/>
                </a:lnTo>
                <a:lnTo>
                  <a:pt x="977702" y="475248"/>
                </a:lnTo>
                <a:lnTo>
                  <a:pt x="961086" y="430037"/>
                </a:lnTo>
                <a:lnTo>
                  <a:pt x="943750" y="386703"/>
                </a:lnTo>
                <a:lnTo>
                  <a:pt x="925720" y="345311"/>
                </a:lnTo>
                <a:lnTo>
                  <a:pt x="907019" y="305926"/>
                </a:lnTo>
                <a:lnTo>
                  <a:pt x="887673" y="268612"/>
                </a:lnTo>
                <a:lnTo>
                  <a:pt x="867706" y="233434"/>
                </a:lnTo>
                <a:lnTo>
                  <a:pt x="847144" y="200457"/>
                </a:lnTo>
                <a:lnTo>
                  <a:pt x="804333" y="141366"/>
                </a:lnTo>
                <a:lnTo>
                  <a:pt x="759437" y="91856"/>
                </a:lnTo>
                <a:lnTo>
                  <a:pt x="712657" y="52446"/>
                </a:lnTo>
                <a:lnTo>
                  <a:pt x="664190" y="23655"/>
                </a:lnTo>
                <a:lnTo>
                  <a:pt x="614235" y="6000"/>
                </a:lnTo>
                <a:lnTo>
                  <a:pt x="562991" y="0"/>
                </a:lnTo>
                <a:lnTo>
                  <a:pt x="537220" y="1510"/>
                </a:lnTo>
                <a:lnTo>
                  <a:pt x="486595" y="13403"/>
                </a:lnTo>
                <a:lnTo>
                  <a:pt x="437359" y="36691"/>
                </a:lnTo>
                <a:lnTo>
                  <a:pt x="389711" y="70856"/>
                </a:lnTo>
                <a:lnTo>
                  <a:pt x="343848" y="115381"/>
                </a:lnTo>
                <a:lnTo>
                  <a:pt x="299970" y="169746"/>
                </a:lnTo>
                <a:lnTo>
                  <a:pt x="258275" y="233434"/>
                </a:lnTo>
                <a:lnTo>
                  <a:pt x="238308" y="268612"/>
                </a:lnTo>
                <a:lnTo>
                  <a:pt x="218962" y="305926"/>
                </a:lnTo>
                <a:lnTo>
                  <a:pt x="200261" y="345311"/>
                </a:lnTo>
                <a:lnTo>
                  <a:pt x="182231" y="386703"/>
                </a:lnTo>
                <a:lnTo>
                  <a:pt x="164895" y="430037"/>
                </a:lnTo>
                <a:lnTo>
                  <a:pt x="148279" y="475248"/>
                </a:lnTo>
                <a:lnTo>
                  <a:pt x="132407" y="522272"/>
                </a:lnTo>
                <a:lnTo>
                  <a:pt x="117305" y="571043"/>
                </a:lnTo>
                <a:lnTo>
                  <a:pt x="102997" y="621496"/>
                </a:lnTo>
                <a:lnTo>
                  <a:pt x="89508" y="673568"/>
                </a:lnTo>
                <a:lnTo>
                  <a:pt x="76864" y="727192"/>
                </a:lnTo>
                <a:lnTo>
                  <a:pt x="65088" y="782305"/>
                </a:lnTo>
                <a:lnTo>
                  <a:pt x="54205" y="838841"/>
                </a:lnTo>
                <a:lnTo>
                  <a:pt x="44242" y="896737"/>
                </a:lnTo>
                <a:lnTo>
                  <a:pt x="35221" y="955926"/>
                </a:lnTo>
                <a:lnTo>
                  <a:pt x="27169" y="1016344"/>
                </a:lnTo>
                <a:lnTo>
                  <a:pt x="20110" y="1077927"/>
                </a:lnTo>
                <a:lnTo>
                  <a:pt x="14069" y="1140609"/>
                </a:lnTo>
                <a:lnTo>
                  <a:pt x="9070" y="1204326"/>
                </a:lnTo>
                <a:lnTo>
                  <a:pt x="5139" y="1269013"/>
                </a:lnTo>
                <a:lnTo>
                  <a:pt x="2300" y="1334605"/>
                </a:lnTo>
                <a:lnTo>
                  <a:pt x="579" y="1401038"/>
                </a:lnTo>
                <a:lnTo>
                  <a:pt x="0" y="1468247"/>
                </a:lnTo>
              </a:path>
            </a:pathLst>
          </a:custGeom>
          <a:ln w="62509">
            <a:solidFill>
              <a:srgbClr val="72808A"/>
            </a:solidFill>
          </a:ln>
        </p:spPr>
        <p:txBody>
          <a:bodyPr wrap="square" lIns="0" tIns="0" rIns="0" bIns="0" rtlCol="0"/>
          <a:lstStyle/>
          <a:p>
            <a:endParaRPr/>
          </a:p>
        </p:txBody>
      </p:sp>
      <p:sp>
        <p:nvSpPr>
          <p:cNvPr id="49" name="object 49"/>
          <p:cNvSpPr/>
          <p:nvPr/>
        </p:nvSpPr>
        <p:spPr>
          <a:xfrm>
            <a:off x="702024" y="5949886"/>
            <a:ext cx="1715770" cy="646430"/>
          </a:xfrm>
          <a:custGeom>
            <a:avLst/>
            <a:gdLst/>
            <a:ahLst/>
            <a:cxnLst/>
            <a:rect l="l" t="t" r="r" b="b"/>
            <a:pathLst>
              <a:path w="1715770" h="646429">
                <a:moveTo>
                  <a:pt x="1659458" y="0"/>
                </a:moveTo>
                <a:lnTo>
                  <a:pt x="56261" y="0"/>
                </a:lnTo>
                <a:lnTo>
                  <a:pt x="23735" y="879"/>
                </a:lnTo>
                <a:lnTo>
                  <a:pt x="7032" y="7032"/>
                </a:lnTo>
                <a:lnTo>
                  <a:pt x="879" y="23735"/>
                </a:lnTo>
                <a:lnTo>
                  <a:pt x="0" y="56261"/>
                </a:lnTo>
                <a:lnTo>
                  <a:pt x="0" y="589572"/>
                </a:lnTo>
                <a:lnTo>
                  <a:pt x="879" y="622097"/>
                </a:lnTo>
                <a:lnTo>
                  <a:pt x="7032" y="638800"/>
                </a:lnTo>
                <a:lnTo>
                  <a:pt x="23735" y="644954"/>
                </a:lnTo>
                <a:lnTo>
                  <a:pt x="56261" y="645833"/>
                </a:lnTo>
                <a:lnTo>
                  <a:pt x="1659458" y="645833"/>
                </a:lnTo>
                <a:lnTo>
                  <a:pt x="1691984" y="644954"/>
                </a:lnTo>
                <a:lnTo>
                  <a:pt x="1708686" y="638800"/>
                </a:lnTo>
                <a:lnTo>
                  <a:pt x="1714840" y="622097"/>
                </a:lnTo>
                <a:lnTo>
                  <a:pt x="1715719" y="589572"/>
                </a:lnTo>
                <a:lnTo>
                  <a:pt x="1715719" y="56261"/>
                </a:lnTo>
                <a:lnTo>
                  <a:pt x="1714840" y="23735"/>
                </a:lnTo>
                <a:lnTo>
                  <a:pt x="1708686" y="7032"/>
                </a:lnTo>
                <a:lnTo>
                  <a:pt x="1691984" y="879"/>
                </a:lnTo>
                <a:lnTo>
                  <a:pt x="1659458" y="0"/>
                </a:lnTo>
                <a:close/>
              </a:path>
            </a:pathLst>
          </a:custGeom>
          <a:solidFill>
            <a:srgbClr val="FFFFFF"/>
          </a:solidFill>
        </p:spPr>
        <p:txBody>
          <a:bodyPr wrap="square" lIns="0" tIns="0" rIns="0" bIns="0" rtlCol="0"/>
          <a:lstStyle/>
          <a:p>
            <a:endParaRPr/>
          </a:p>
        </p:txBody>
      </p:sp>
      <p:sp>
        <p:nvSpPr>
          <p:cNvPr id="50" name="object 50"/>
          <p:cNvSpPr/>
          <p:nvPr/>
        </p:nvSpPr>
        <p:spPr>
          <a:xfrm>
            <a:off x="702024" y="5949886"/>
            <a:ext cx="1715770" cy="646430"/>
          </a:xfrm>
          <a:custGeom>
            <a:avLst/>
            <a:gdLst/>
            <a:ahLst/>
            <a:cxnLst/>
            <a:rect l="l" t="t" r="r" b="b"/>
            <a:pathLst>
              <a:path w="1715770" h="646429">
                <a:moveTo>
                  <a:pt x="56261" y="0"/>
                </a:moveTo>
                <a:lnTo>
                  <a:pt x="23735" y="879"/>
                </a:lnTo>
                <a:lnTo>
                  <a:pt x="7032" y="7032"/>
                </a:lnTo>
                <a:lnTo>
                  <a:pt x="879" y="23735"/>
                </a:lnTo>
                <a:lnTo>
                  <a:pt x="0" y="56261"/>
                </a:lnTo>
                <a:lnTo>
                  <a:pt x="0" y="589572"/>
                </a:lnTo>
                <a:lnTo>
                  <a:pt x="879" y="622097"/>
                </a:lnTo>
                <a:lnTo>
                  <a:pt x="7032" y="638800"/>
                </a:lnTo>
                <a:lnTo>
                  <a:pt x="23735" y="644954"/>
                </a:lnTo>
                <a:lnTo>
                  <a:pt x="56261" y="645833"/>
                </a:lnTo>
                <a:lnTo>
                  <a:pt x="1659458" y="645833"/>
                </a:lnTo>
                <a:lnTo>
                  <a:pt x="1691984" y="644954"/>
                </a:lnTo>
                <a:lnTo>
                  <a:pt x="1708686" y="638800"/>
                </a:lnTo>
                <a:lnTo>
                  <a:pt x="1714840" y="622097"/>
                </a:lnTo>
                <a:lnTo>
                  <a:pt x="1715719" y="589572"/>
                </a:lnTo>
                <a:lnTo>
                  <a:pt x="1715719" y="56261"/>
                </a:lnTo>
                <a:lnTo>
                  <a:pt x="1714840" y="23735"/>
                </a:lnTo>
                <a:lnTo>
                  <a:pt x="1708686" y="7032"/>
                </a:lnTo>
                <a:lnTo>
                  <a:pt x="1691984" y="879"/>
                </a:lnTo>
                <a:lnTo>
                  <a:pt x="1659458" y="0"/>
                </a:lnTo>
                <a:lnTo>
                  <a:pt x="56261" y="0"/>
                </a:lnTo>
                <a:close/>
              </a:path>
            </a:pathLst>
          </a:custGeom>
          <a:ln w="12496">
            <a:solidFill>
              <a:srgbClr val="72808A"/>
            </a:solidFill>
          </a:ln>
        </p:spPr>
        <p:txBody>
          <a:bodyPr wrap="square" lIns="0" tIns="0" rIns="0" bIns="0" rtlCol="0"/>
          <a:lstStyle/>
          <a:p>
            <a:endParaRPr/>
          </a:p>
        </p:txBody>
      </p:sp>
      <p:sp>
        <p:nvSpPr>
          <p:cNvPr id="51" name="object 51"/>
          <p:cNvSpPr/>
          <p:nvPr/>
        </p:nvSpPr>
        <p:spPr>
          <a:xfrm>
            <a:off x="5662104" y="4875644"/>
            <a:ext cx="1656714" cy="1656714"/>
          </a:xfrm>
          <a:custGeom>
            <a:avLst/>
            <a:gdLst/>
            <a:ahLst/>
            <a:cxnLst/>
            <a:rect l="l" t="t" r="r" b="b"/>
            <a:pathLst>
              <a:path w="1656715" h="1656715">
                <a:moveTo>
                  <a:pt x="828103" y="1656207"/>
                </a:moveTo>
                <a:lnTo>
                  <a:pt x="876761" y="1654801"/>
                </a:lnTo>
                <a:lnTo>
                  <a:pt x="924678" y="1650635"/>
                </a:lnTo>
                <a:lnTo>
                  <a:pt x="971777" y="1643788"/>
                </a:lnTo>
                <a:lnTo>
                  <a:pt x="1017981" y="1634336"/>
                </a:lnTo>
                <a:lnTo>
                  <a:pt x="1063211" y="1622357"/>
                </a:lnTo>
                <a:lnTo>
                  <a:pt x="1107390" y="1607930"/>
                </a:lnTo>
                <a:lnTo>
                  <a:pt x="1150440" y="1591131"/>
                </a:lnTo>
                <a:lnTo>
                  <a:pt x="1192283" y="1572038"/>
                </a:lnTo>
                <a:lnTo>
                  <a:pt x="1232843" y="1550729"/>
                </a:lnTo>
                <a:lnTo>
                  <a:pt x="1272041" y="1527282"/>
                </a:lnTo>
                <a:lnTo>
                  <a:pt x="1309800" y="1501774"/>
                </a:lnTo>
                <a:lnTo>
                  <a:pt x="1346041" y="1474283"/>
                </a:lnTo>
                <a:lnTo>
                  <a:pt x="1380688" y="1444886"/>
                </a:lnTo>
                <a:lnTo>
                  <a:pt x="1413662" y="1413662"/>
                </a:lnTo>
                <a:lnTo>
                  <a:pt x="1444886" y="1380688"/>
                </a:lnTo>
                <a:lnTo>
                  <a:pt x="1474283" y="1346041"/>
                </a:lnTo>
                <a:lnTo>
                  <a:pt x="1501774" y="1309800"/>
                </a:lnTo>
                <a:lnTo>
                  <a:pt x="1527282" y="1272041"/>
                </a:lnTo>
                <a:lnTo>
                  <a:pt x="1550729" y="1232843"/>
                </a:lnTo>
                <a:lnTo>
                  <a:pt x="1572038" y="1192283"/>
                </a:lnTo>
                <a:lnTo>
                  <a:pt x="1591131" y="1150440"/>
                </a:lnTo>
                <a:lnTo>
                  <a:pt x="1607930" y="1107390"/>
                </a:lnTo>
                <a:lnTo>
                  <a:pt x="1622357" y="1063211"/>
                </a:lnTo>
                <a:lnTo>
                  <a:pt x="1634336" y="1017981"/>
                </a:lnTo>
                <a:lnTo>
                  <a:pt x="1643788" y="971777"/>
                </a:lnTo>
                <a:lnTo>
                  <a:pt x="1650635" y="924678"/>
                </a:lnTo>
                <a:lnTo>
                  <a:pt x="1654801" y="876761"/>
                </a:lnTo>
                <a:lnTo>
                  <a:pt x="1656206" y="828103"/>
                </a:lnTo>
                <a:lnTo>
                  <a:pt x="1654801" y="779445"/>
                </a:lnTo>
                <a:lnTo>
                  <a:pt x="1650635" y="731528"/>
                </a:lnTo>
                <a:lnTo>
                  <a:pt x="1643788" y="684429"/>
                </a:lnTo>
                <a:lnTo>
                  <a:pt x="1634336" y="638225"/>
                </a:lnTo>
                <a:lnTo>
                  <a:pt x="1622357" y="592995"/>
                </a:lnTo>
                <a:lnTo>
                  <a:pt x="1607930" y="548816"/>
                </a:lnTo>
                <a:lnTo>
                  <a:pt x="1591131" y="505766"/>
                </a:lnTo>
                <a:lnTo>
                  <a:pt x="1572038" y="463923"/>
                </a:lnTo>
                <a:lnTo>
                  <a:pt x="1550729" y="423363"/>
                </a:lnTo>
                <a:lnTo>
                  <a:pt x="1527282" y="384165"/>
                </a:lnTo>
                <a:lnTo>
                  <a:pt x="1501774" y="346406"/>
                </a:lnTo>
                <a:lnTo>
                  <a:pt x="1474283" y="310165"/>
                </a:lnTo>
                <a:lnTo>
                  <a:pt x="1444886" y="275518"/>
                </a:lnTo>
                <a:lnTo>
                  <a:pt x="1413662" y="242544"/>
                </a:lnTo>
                <a:lnTo>
                  <a:pt x="1380688" y="211320"/>
                </a:lnTo>
                <a:lnTo>
                  <a:pt x="1346041" y="181923"/>
                </a:lnTo>
                <a:lnTo>
                  <a:pt x="1309800" y="154432"/>
                </a:lnTo>
                <a:lnTo>
                  <a:pt x="1272041" y="128924"/>
                </a:lnTo>
                <a:lnTo>
                  <a:pt x="1232843" y="105477"/>
                </a:lnTo>
                <a:lnTo>
                  <a:pt x="1192283" y="84168"/>
                </a:lnTo>
                <a:lnTo>
                  <a:pt x="1150440" y="65075"/>
                </a:lnTo>
                <a:lnTo>
                  <a:pt x="1107390" y="48276"/>
                </a:lnTo>
                <a:lnTo>
                  <a:pt x="1063211" y="33849"/>
                </a:lnTo>
                <a:lnTo>
                  <a:pt x="1017981" y="21870"/>
                </a:lnTo>
                <a:lnTo>
                  <a:pt x="971777" y="12418"/>
                </a:lnTo>
                <a:lnTo>
                  <a:pt x="924678" y="5571"/>
                </a:lnTo>
                <a:lnTo>
                  <a:pt x="876761" y="1405"/>
                </a:lnTo>
                <a:lnTo>
                  <a:pt x="828103" y="0"/>
                </a:lnTo>
                <a:lnTo>
                  <a:pt x="779445" y="1405"/>
                </a:lnTo>
                <a:lnTo>
                  <a:pt x="731528" y="5571"/>
                </a:lnTo>
                <a:lnTo>
                  <a:pt x="684429" y="12418"/>
                </a:lnTo>
                <a:lnTo>
                  <a:pt x="638225" y="21870"/>
                </a:lnTo>
                <a:lnTo>
                  <a:pt x="592995" y="33849"/>
                </a:lnTo>
                <a:lnTo>
                  <a:pt x="548816" y="48276"/>
                </a:lnTo>
                <a:lnTo>
                  <a:pt x="505766" y="65075"/>
                </a:lnTo>
                <a:lnTo>
                  <a:pt x="463923" y="84168"/>
                </a:lnTo>
                <a:lnTo>
                  <a:pt x="423363" y="105477"/>
                </a:lnTo>
                <a:lnTo>
                  <a:pt x="384165" y="128924"/>
                </a:lnTo>
                <a:lnTo>
                  <a:pt x="346406" y="154432"/>
                </a:lnTo>
                <a:lnTo>
                  <a:pt x="310165" y="181923"/>
                </a:lnTo>
                <a:lnTo>
                  <a:pt x="275518" y="211320"/>
                </a:lnTo>
                <a:lnTo>
                  <a:pt x="242544" y="242544"/>
                </a:lnTo>
                <a:lnTo>
                  <a:pt x="211320" y="275518"/>
                </a:lnTo>
                <a:lnTo>
                  <a:pt x="181923" y="310165"/>
                </a:lnTo>
                <a:lnTo>
                  <a:pt x="154432" y="346406"/>
                </a:lnTo>
                <a:lnTo>
                  <a:pt x="128924" y="384165"/>
                </a:lnTo>
                <a:lnTo>
                  <a:pt x="105477" y="423363"/>
                </a:lnTo>
                <a:lnTo>
                  <a:pt x="84168" y="463923"/>
                </a:lnTo>
                <a:lnTo>
                  <a:pt x="65075" y="505766"/>
                </a:lnTo>
                <a:lnTo>
                  <a:pt x="48276" y="548816"/>
                </a:lnTo>
                <a:lnTo>
                  <a:pt x="33849" y="592995"/>
                </a:lnTo>
                <a:lnTo>
                  <a:pt x="21870" y="638225"/>
                </a:lnTo>
                <a:lnTo>
                  <a:pt x="12418" y="684429"/>
                </a:lnTo>
                <a:lnTo>
                  <a:pt x="5571" y="731528"/>
                </a:lnTo>
                <a:lnTo>
                  <a:pt x="1405" y="779445"/>
                </a:lnTo>
                <a:lnTo>
                  <a:pt x="0" y="828103"/>
                </a:lnTo>
                <a:lnTo>
                  <a:pt x="1405" y="876761"/>
                </a:lnTo>
                <a:lnTo>
                  <a:pt x="5571" y="924678"/>
                </a:lnTo>
                <a:lnTo>
                  <a:pt x="12418" y="971777"/>
                </a:lnTo>
                <a:lnTo>
                  <a:pt x="21870" y="1017981"/>
                </a:lnTo>
                <a:lnTo>
                  <a:pt x="33849" y="1063211"/>
                </a:lnTo>
                <a:lnTo>
                  <a:pt x="48276" y="1107390"/>
                </a:lnTo>
                <a:lnTo>
                  <a:pt x="65075" y="1150440"/>
                </a:lnTo>
                <a:lnTo>
                  <a:pt x="84168" y="1192283"/>
                </a:lnTo>
                <a:lnTo>
                  <a:pt x="105477" y="1232843"/>
                </a:lnTo>
                <a:lnTo>
                  <a:pt x="128924" y="1272041"/>
                </a:lnTo>
                <a:lnTo>
                  <a:pt x="154432" y="1309800"/>
                </a:lnTo>
                <a:lnTo>
                  <a:pt x="181923" y="1346041"/>
                </a:lnTo>
                <a:lnTo>
                  <a:pt x="211320" y="1380688"/>
                </a:lnTo>
                <a:lnTo>
                  <a:pt x="242544" y="1413662"/>
                </a:lnTo>
                <a:lnTo>
                  <a:pt x="275518" y="1444886"/>
                </a:lnTo>
                <a:lnTo>
                  <a:pt x="310165" y="1474283"/>
                </a:lnTo>
                <a:lnTo>
                  <a:pt x="346406" y="1501774"/>
                </a:lnTo>
                <a:lnTo>
                  <a:pt x="384165" y="1527282"/>
                </a:lnTo>
                <a:lnTo>
                  <a:pt x="423363" y="1550729"/>
                </a:lnTo>
                <a:lnTo>
                  <a:pt x="463923" y="1572038"/>
                </a:lnTo>
                <a:lnTo>
                  <a:pt x="505766" y="1591131"/>
                </a:lnTo>
                <a:lnTo>
                  <a:pt x="548816" y="1607930"/>
                </a:lnTo>
                <a:lnTo>
                  <a:pt x="592995" y="1622357"/>
                </a:lnTo>
                <a:lnTo>
                  <a:pt x="638225" y="1634336"/>
                </a:lnTo>
                <a:lnTo>
                  <a:pt x="684429" y="1643788"/>
                </a:lnTo>
                <a:lnTo>
                  <a:pt x="731528" y="1650635"/>
                </a:lnTo>
                <a:lnTo>
                  <a:pt x="779445" y="1654801"/>
                </a:lnTo>
                <a:lnTo>
                  <a:pt x="828103" y="1656207"/>
                </a:lnTo>
                <a:close/>
              </a:path>
            </a:pathLst>
          </a:custGeom>
          <a:ln w="62509">
            <a:solidFill>
              <a:srgbClr val="72808A"/>
            </a:solidFill>
          </a:ln>
        </p:spPr>
        <p:txBody>
          <a:bodyPr wrap="square" lIns="0" tIns="0" rIns="0" bIns="0" rtlCol="0"/>
          <a:lstStyle/>
          <a:p>
            <a:endParaRPr/>
          </a:p>
        </p:txBody>
      </p:sp>
      <p:sp>
        <p:nvSpPr>
          <p:cNvPr id="52" name="object 52"/>
          <p:cNvSpPr txBox="1"/>
          <p:nvPr/>
        </p:nvSpPr>
        <p:spPr>
          <a:xfrm>
            <a:off x="463323" y="7131989"/>
            <a:ext cx="993140" cy="1945917"/>
          </a:xfrm>
          <a:prstGeom prst="rect">
            <a:avLst/>
          </a:prstGeom>
        </p:spPr>
        <p:txBody>
          <a:bodyPr vert="horz" wrap="square" lIns="0" tIns="7620" rIns="0" bIns="0" rtlCol="0">
            <a:spAutoFit/>
          </a:bodyPr>
          <a:lstStyle/>
          <a:p>
            <a:pPr marL="12701" marR="5081" algn="just">
              <a:lnSpc>
                <a:spcPct val="104200"/>
              </a:lnSpc>
              <a:spcBef>
                <a:spcPts val="60"/>
              </a:spcBef>
            </a:pPr>
            <a:r>
              <a:rPr sz="800" spc="-30" dirty="0">
                <a:solidFill>
                  <a:srgbClr val="231F20"/>
                </a:solidFill>
                <a:latin typeface="Verdana"/>
                <a:cs typeface="Verdana"/>
              </a:rPr>
              <a:t>When </a:t>
            </a:r>
            <a:r>
              <a:rPr sz="800" spc="-65" dirty="0">
                <a:solidFill>
                  <a:srgbClr val="231F20"/>
                </a:solidFill>
                <a:latin typeface="Verdana"/>
                <a:cs typeface="Verdana"/>
              </a:rPr>
              <a:t>you’re</a:t>
            </a:r>
            <a:r>
              <a:rPr sz="800" spc="-180" dirty="0">
                <a:solidFill>
                  <a:srgbClr val="231F20"/>
                </a:solidFill>
                <a:latin typeface="Verdana"/>
                <a:cs typeface="Verdana"/>
              </a:rPr>
              <a:t> </a:t>
            </a:r>
            <a:r>
              <a:rPr sz="800" spc="-55" dirty="0">
                <a:solidFill>
                  <a:srgbClr val="231F20"/>
                </a:solidFill>
                <a:latin typeface="Verdana"/>
                <a:cs typeface="Verdana"/>
              </a:rPr>
              <a:t>working  </a:t>
            </a:r>
            <a:r>
              <a:rPr sz="800" spc="-65" dirty="0">
                <a:solidFill>
                  <a:srgbClr val="231F20"/>
                </a:solidFill>
                <a:latin typeface="Verdana"/>
                <a:cs typeface="Verdana"/>
              </a:rPr>
              <a:t>a</a:t>
            </a:r>
            <a:r>
              <a:rPr sz="800" spc="-100" dirty="0">
                <a:solidFill>
                  <a:srgbClr val="231F20"/>
                </a:solidFill>
                <a:latin typeface="Verdana"/>
                <a:cs typeface="Verdana"/>
              </a:rPr>
              <a:t> </a:t>
            </a:r>
            <a:r>
              <a:rPr sz="800" spc="-45" dirty="0">
                <a:solidFill>
                  <a:srgbClr val="231F20"/>
                </a:solidFill>
                <a:latin typeface="Verdana"/>
                <a:cs typeface="Verdana"/>
              </a:rPr>
              <a:t>lead,</a:t>
            </a:r>
            <a:r>
              <a:rPr sz="800" spc="-100" dirty="0">
                <a:solidFill>
                  <a:srgbClr val="231F20"/>
                </a:solidFill>
                <a:latin typeface="Verdana"/>
                <a:cs typeface="Verdana"/>
              </a:rPr>
              <a:t> </a:t>
            </a:r>
            <a:r>
              <a:rPr sz="800" spc="-55" dirty="0">
                <a:solidFill>
                  <a:srgbClr val="231F20"/>
                </a:solidFill>
                <a:latin typeface="Verdana"/>
                <a:cs typeface="Verdana"/>
              </a:rPr>
              <a:t>set</a:t>
            </a:r>
            <a:r>
              <a:rPr sz="800" spc="-100" dirty="0">
                <a:solidFill>
                  <a:srgbClr val="231F20"/>
                </a:solidFill>
                <a:latin typeface="Verdana"/>
                <a:cs typeface="Verdana"/>
              </a:rPr>
              <a:t> </a:t>
            </a:r>
            <a:r>
              <a:rPr sz="800" spc="-20" dirty="0">
                <a:solidFill>
                  <a:srgbClr val="231F20"/>
                </a:solidFill>
                <a:latin typeface="Verdana"/>
                <a:cs typeface="Verdana"/>
              </a:rPr>
              <a:t>up</a:t>
            </a:r>
            <a:r>
              <a:rPr sz="800" spc="-100" dirty="0">
                <a:solidFill>
                  <a:srgbClr val="231F20"/>
                </a:solidFill>
                <a:latin typeface="Verdana"/>
                <a:cs typeface="Verdana"/>
              </a:rPr>
              <a:t> </a:t>
            </a:r>
            <a:r>
              <a:rPr sz="800" spc="-65" dirty="0">
                <a:solidFill>
                  <a:srgbClr val="231F20"/>
                </a:solidFill>
                <a:latin typeface="Verdana"/>
                <a:cs typeface="Verdana"/>
              </a:rPr>
              <a:t>a</a:t>
            </a:r>
            <a:r>
              <a:rPr sz="800" spc="-100" dirty="0">
                <a:solidFill>
                  <a:srgbClr val="231F20"/>
                </a:solidFill>
                <a:latin typeface="Verdana"/>
                <a:cs typeface="Verdana"/>
              </a:rPr>
              <a:t> </a:t>
            </a:r>
            <a:r>
              <a:rPr sz="800" spc="-55" dirty="0">
                <a:solidFill>
                  <a:srgbClr val="231F20"/>
                </a:solidFill>
                <a:latin typeface="Verdana"/>
                <a:cs typeface="Verdana"/>
              </a:rPr>
              <a:t>series  </a:t>
            </a:r>
            <a:r>
              <a:rPr sz="800" spc="-30" dirty="0">
                <a:solidFill>
                  <a:srgbClr val="231F20"/>
                </a:solidFill>
                <a:latin typeface="Verdana"/>
                <a:cs typeface="Verdana"/>
              </a:rPr>
              <a:t>of</a:t>
            </a:r>
            <a:r>
              <a:rPr sz="800" spc="-100" dirty="0">
                <a:solidFill>
                  <a:srgbClr val="231F20"/>
                </a:solidFill>
                <a:latin typeface="Verdana"/>
                <a:cs typeface="Verdana"/>
              </a:rPr>
              <a:t> </a:t>
            </a:r>
            <a:r>
              <a:rPr sz="800" spc="-70" dirty="0">
                <a:solidFill>
                  <a:srgbClr val="231F20"/>
                </a:solidFill>
                <a:latin typeface="Verdana"/>
                <a:cs typeface="Verdana"/>
              </a:rPr>
              <a:t>tasks</a:t>
            </a:r>
            <a:r>
              <a:rPr sz="800" spc="-100" dirty="0">
                <a:solidFill>
                  <a:srgbClr val="231F20"/>
                </a:solidFill>
                <a:latin typeface="Verdana"/>
                <a:cs typeface="Verdana"/>
              </a:rPr>
              <a:t> </a:t>
            </a:r>
            <a:r>
              <a:rPr sz="800" spc="-40" dirty="0">
                <a:solidFill>
                  <a:srgbClr val="231F20"/>
                </a:solidFill>
                <a:latin typeface="Verdana"/>
                <a:cs typeface="Verdana"/>
              </a:rPr>
              <a:t>based</a:t>
            </a:r>
            <a:r>
              <a:rPr sz="800" spc="-100" dirty="0">
                <a:solidFill>
                  <a:srgbClr val="231F20"/>
                </a:solidFill>
                <a:latin typeface="Verdana"/>
                <a:cs typeface="Verdana"/>
              </a:rPr>
              <a:t> </a:t>
            </a:r>
            <a:r>
              <a:rPr sz="800" spc="-20" dirty="0">
                <a:solidFill>
                  <a:srgbClr val="231F20"/>
                </a:solidFill>
                <a:latin typeface="Verdana"/>
                <a:cs typeface="Verdana"/>
              </a:rPr>
              <a:t>on</a:t>
            </a:r>
            <a:r>
              <a:rPr sz="800" spc="-100" dirty="0">
                <a:solidFill>
                  <a:srgbClr val="231F20"/>
                </a:solidFill>
                <a:latin typeface="Verdana"/>
                <a:cs typeface="Verdana"/>
              </a:rPr>
              <a:t> </a:t>
            </a:r>
            <a:r>
              <a:rPr sz="800" spc="-40" dirty="0">
                <a:solidFill>
                  <a:srgbClr val="231F20"/>
                </a:solidFill>
                <a:latin typeface="Verdana"/>
                <a:cs typeface="Verdana"/>
              </a:rPr>
              <a:t>the  </a:t>
            </a:r>
            <a:r>
              <a:rPr sz="800" spc="-55" dirty="0">
                <a:solidFill>
                  <a:srgbClr val="231F20"/>
                </a:solidFill>
                <a:latin typeface="Verdana"/>
                <a:cs typeface="Verdana"/>
              </a:rPr>
              <a:t>type </a:t>
            </a:r>
            <a:r>
              <a:rPr sz="800" spc="-30" dirty="0">
                <a:solidFill>
                  <a:srgbClr val="231F20"/>
                </a:solidFill>
                <a:latin typeface="Verdana"/>
                <a:cs typeface="Verdana"/>
              </a:rPr>
              <a:t>of</a:t>
            </a:r>
            <a:r>
              <a:rPr sz="800" spc="-125" dirty="0">
                <a:solidFill>
                  <a:srgbClr val="231F20"/>
                </a:solidFill>
                <a:latin typeface="Verdana"/>
                <a:cs typeface="Verdana"/>
              </a:rPr>
              <a:t> </a:t>
            </a:r>
            <a:r>
              <a:rPr sz="800" spc="-45" dirty="0">
                <a:solidFill>
                  <a:srgbClr val="231F20"/>
                </a:solidFill>
                <a:latin typeface="Verdana"/>
                <a:cs typeface="Verdana"/>
              </a:rPr>
              <a:t>lead.</a:t>
            </a:r>
            <a:endParaRPr sz="800">
              <a:latin typeface="Verdana"/>
              <a:cs typeface="Verdana"/>
            </a:endParaRPr>
          </a:p>
          <a:p>
            <a:pPr marL="12701" algn="just">
              <a:spcBef>
                <a:spcPts val="890"/>
              </a:spcBef>
            </a:pPr>
            <a:r>
              <a:rPr sz="850" spc="-60" dirty="0">
                <a:solidFill>
                  <a:srgbClr val="231F20"/>
                </a:solidFill>
                <a:latin typeface="Verdana"/>
                <a:cs typeface="Verdana"/>
              </a:rPr>
              <a:t>For</a:t>
            </a:r>
            <a:r>
              <a:rPr sz="850" spc="-95" dirty="0">
                <a:solidFill>
                  <a:srgbClr val="231F20"/>
                </a:solidFill>
                <a:latin typeface="Verdana"/>
                <a:cs typeface="Verdana"/>
              </a:rPr>
              <a:t> </a:t>
            </a:r>
            <a:r>
              <a:rPr sz="850" spc="-65" dirty="0">
                <a:solidFill>
                  <a:srgbClr val="231F20"/>
                </a:solidFill>
                <a:latin typeface="Verdana"/>
                <a:cs typeface="Verdana"/>
              </a:rPr>
              <a:t>example:</a:t>
            </a:r>
            <a:endParaRPr sz="850">
              <a:latin typeface="Verdana"/>
              <a:cs typeface="Verdana"/>
            </a:endParaRPr>
          </a:p>
          <a:p>
            <a:pPr marL="12701" algn="just">
              <a:lnSpc>
                <a:spcPts val="1010"/>
              </a:lnSpc>
              <a:spcBef>
                <a:spcPts val="260"/>
              </a:spcBef>
            </a:pPr>
            <a:r>
              <a:rPr sz="850" spc="-90" dirty="0">
                <a:solidFill>
                  <a:srgbClr val="231F20"/>
                </a:solidFill>
                <a:latin typeface="Verdana"/>
                <a:cs typeface="Verdana"/>
              </a:rPr>
              <a:t>Day </a:t>
            </a:r>
            <a:r>
              <a:rPr sz="850" spc="-100" dirty="0">
                <a:solidFill>
                  <a:srgbClr val="231F20"/>
                </a:solidFill>
                <a:latin typeface="Verdana"/>
                <a:cs typeface="Verdana"/>
              </a:rPr>
              <a:t>1:</a:t>
            </a:r>
            <a:r>
              <a:rPr sz="850" spc="-85" dirty="0">
                <a:solidFill>
                  <a:srgbClr val="231F20"/>
                </a:solidFill>
                <a:latin typeface="Verdana"/>
                <a:cs typeface="Verdana"/>
              </a:rPr>
              <a:t> </a:t>
            </a:r>
            <a:r>
              <a:rPr sz="850" spc="-50" dirty="0">
                <a:solidFill>
                  <a:srgbClr val="231F20"/>
                </a:solidFill>
                <a:latin typeface="Verdana"/>
                <a:cs typeface="Verdana"/>
              </a:rPr>
              <a:t>Personalize</a:t>
            </a:r>
            <a:endParaRPr sz="850">
              <a:latin typeface="Verdana"/>
              <a:cs typeface="Verdana"/>
            </a:endParaRPr>
          </a:p>
          <a:p>
            <a:pPr marL="349925">
              <a:lnSpc>
                <a:spcPts val="1010"/>
              </a:lnSpc>
            </a:pPr>
            <a:r>
              <a:rPr sz="850" spc="-70" dirty="0">
                <a:solidFill>
                  <a:srgbClr val="231F20"/>
                </a:solidFill>
                <a:latin typeface="Verdana"/>
                <a:cs typeface="Verdana"/>
              </a:rPr>
              <a:t>mass</a:t>
            </a:r>
            <a:r>
              <a:rPr sz="850" spc="-155" dirty="0">
                <a:solidFill>
                  <a:srgbClr val="231F20"/>
                </a:solidFill>
                <a:latin typeface="Verdana"/>
                <a:cs typeface="Verdana"/>
              </a:rPr>
              <a:t> </a:t>
            </a:r>
            <a:r>
              <a:rPr sz="850" spc="-45" dirty="0">
                <a:solidFill>
                  <a:srgbClr val="231F20"/>
                </a:solidFill>
                <a:latin typeface="Verdana"/>
                <a:cs typeface="Verdana"/>
              </a:rPr>
              <a:t>email</a:t>
            </a:r>
            <a:endParaRPr sz="850">
              <a:latin typeface="Verdana"/>
              <a:cs typeface="Verdana"/>
            </a:endParaRPr>
          </a:p>
          <a:p>
            <a:pPr marL="12701" algn="just">
              <a:lnSpc>
                <a:spcPts val="1010"/>
              </a:lnSpc>
              <a:spcBef>
                <a:spcPts val="265"/>
              </a:spcBef>
            </a:pPr>
            <a:r>
              <a:rPr sz="850" spc="-90" dirty="0">
                <a:solidFill>
                  <a:srgbClr val="231F20"/>
                </a:solidFill>
                <a:latin typeface="Verdana"/>
                <a:cs typeface="Verdana"/>
              </a:rPr>
              <a:t>Day </a:t>
            </a:r>
            <a:r>
              <a:rPr sz="850" spc="-100" dirty="0">
                <a:solidFill>
                  <a:srgbClr val="231F20"/>
                </a:solidFill>
                <a:latin typeface="Verdana"/>
                <a:cs typeface="Verdana"/>
              </a:rPr>
              <a:t>2:</a:t>
            </a:r>
            <a:r>
              <a:rPr sz="850" spc="-10" dirty="0">
                <a:solidFill>
                  <a:srgbClr val="231F20"/>
                </a:solidFill>
                <a:latin typeface="Verdana"/>
                <a:cs typeface="Verdana"/>
              </a:rPr>
              <a:t> </a:t>
            </a:r>
            <a:r>
              <a:rPr sz="850" spc="-20" dirty="0">
                <a:solidFill>
                  <a:srgbClr val="231F20"/>
                </a:solidFill>
                <a:latin typeface="Verdana"/>
                <a:cs typeface="Verdana"/>
              </a:rPr>
              <a:t>Call/</a:t>
            </a:r>
            <a:endParaRPr sz="850">
              <a:latin typeface="Verdana"/>
              <a:cs typeface="Verdana"/>
            </a:endParaRPr>
          </a:p>
          <a:p>
            <a:pPr marL="349925">
              <a:lnSpc>
                <a:spcPts val="1010"/>
              </a:lnSpc>
            </a:pPr>
            <a:r>
              <a:rPr sz="850" spc="-45" dirty="0">
                <a:solidFill>
                  <a:srgbClr val="231F20"/>
                </a:solidFill>
                <a:latin typeface="Verdana"/>
                <a:cs typeface="Verdana"/>
              </a:rPr>
              <a:t>voicemail</a:t>
            </a:r>
            <a:endParaRPr sz="850">
              <a:latin typeface="Verdana"/>
              <a:cs typeface="Verdana"/>
            </a:endParaRPr>
          </a:p>
          <a:p>
            <a:pPr marL="12701" algn="just">
              <a:lnSpc>
                <a:spcPts val="1010"/>
              </a:lnSpc>
              <a:spcBef>
                <a:spcPts val="265"/>
              </a:spcBef>
            </a:pPr>
            <a:r>
              <a:rPr sz="850" spc="-90" dirty="0">
                <a:solidFill>
                  <a:srgbClr val="231F20"/>
                </a:solidFill>
                <a:latin typeface="Verdana"/>
                <a:cs typeface="Verdana"/>
              </a:rPr>
              <a:t>Day </a:t>
            </a:r>
            <a:r>
              <a:rPr sz="850" spc="-100" dirty="0">
                <a:solidFill>
                  <a:srgbClr val="231F20"/>
                </a:solidFill>
                <a:latin typeface="Verdana"/>
                <a:cs typeface="Verdana"/>
              </a:rPr>
              <a:t>3:</a:t>
            </a:r>
            <a:r>
              <a:rPr sz="850" spc="-10" dirty="0">
                <a:solidFill>
                  <a:srgbClr val="231F20"/>
                </a:solidFill>
                <a:latin typeface="Verdana"/>
                <a:cs typeface="Verdana"/>
              </a:rPr>
              <a:t> </a:t>
            </a:r>
            <a:r>
              <a:rPr sz="850" spc="-20" dirty="0">
                <a:solidFill>
                  <a:srgbClr val="231F20"/>
                </a:solidFill>
                <a:latin typeface="Verdana"/>
                <a:cs typeface="Verdana"/>
              </a:rPr>
              <a:t>Call/</a:t>
            </a:r>
            <a:endParaRPr sz="850">
              <a:latin typeface="Verdana"/>
              <a:cs typeface="Verdana"/>
            </a:endParaRPr>
          </a:p>
          <a:p>
            <a:pPr marL="349925">
              <a:lnSpc>
                <a:spcPts val="1010"/>
              </a:lnSpc>
            </a:pPr>
            <a:r>
              <a:rPr sz="850" spc="-45" dirty="0">
                <a:solidFill>
                  <a:srgbClr val="231F20"/>
                </a:solidFill>
                <a:latin typeface="Verdana"/>
                <a:cs typeface="Verdana"/>
              </a:rPr>
              <a:t>voicemail</a:t>
            </a:r>
            <a:endParaRPr sz="850">
              <a:latin typeface="Verdana"/>
              <a:cs typeface="Verdana"/>
            </a:endParaRPr>
          </a:p>
          <a:p>
            <a:pPr marL="12701" algn="just">
              <a:lnSpc>
                <a:spcPts val="1010"/>
              </a:lnSpc>
              <a:spcBef>
                <a:spcPts val="260"/>
              </a:spcBef>
            </a:pPr>
            <a:r>
              <a:rPr sz="850" spc="-90" dirty="0">
                <a:solidFill>
                  <a:srgbClr val="231F20"/>
                </a:solidFill>
                <a:latin typeface="Verdana"/>
                <a:cs typeface="Verdana"/>
              </a:rPr>
              <a:t>Day </a:t>
            </a:r>
            <a:r>
              <a:rPr sz="850" spc="-100" dirty="0">
                <a:solidFill>
                  <a:srgbClr val="231F20"/>
                </a:solidFill>
                <a:latin typeface="Verdana"/>
                <a:cs typeface="Verdana"/>
              </a:rPr>
              <a:t>4:</a:t>
            </a:r>
            <a:r>
              <a:rPr sz="850" spc="-85" dirty="0">
                <a:solidFill>
                  <a:srgbClr val="231F20"/>
                </a:solidFill>
                <a:latin typeface="Verdana"/>
                <a:cs typeface="Verdana"/>
              </a:rPr>
              <a:t> </a:t>
            </a:r>
            <a:r>
              <a:rPr sz="850" spc="-50" dirty="0">
                <a:solidFill>
                  <a:srgbClr val="231F20"/>
                </a:solidFill>
                <a:latin typeface="Verdana"/>
                <a:cs typeface="Verdana"/>
              </a:rPr>
              <a:t>Personalize</a:t>
            </a:r>
            <a:endParaRPr sz="850">
              <a:latin typeface="Verdana"/>
              <a:cs typeface="Verdana"/>
            </a:endParaRPr>
          </a:p>
          <a:p>
            <a:pPr marL="349925">
              <a:lnSpc>
                <a:spcPts val="1010"/>
              </a:lnSpc>
            </a:pPr>
            <a:r>
              <a:rPr sz="850" spc="-70" dirty="0">
                <a:solidFill>
                  <a:srgbClr val="231F20"/>
                </a:solidFill>
                <a:latin typeface="Verdana"/>
                <a:cs typeface="Verdana"/>
              </a:rPr>
              <a:t>mass</a:t>
            </a:r>
            <a:r>
              <a:rPr sz="850" spc="-155" dirty="0">
                <a:solidFill>
                  <a:srgbClr val="231F20"/>
                </a:solidFill>
                <a:latin typeface="Verdana"/>
                <a:cs typeface="Verdana"/>
              </a:rPr>
              <a:t> </a:t>
            </a:r>
            <a:r>
              <a:rPr sz="850" spc="-45" dirty="0">
                <a:solidFill>
                  <a:srgbClr val="231F20"/>
                </a:solidFill>
                <a:latin typeface="Verdana"/>
                <a:cs typeface="Verdana"/>
              </a:rPr>
              <a:t>email</a:t>
            </a:r>
            <a:endParaRPr sz="850">
              <a:latin typeface="Verdana"/>
              <a:cs typeface="Verdana"/>
            </a:endParaRPr>
          </a:p>
        </p:txBody>
      </p:sp>
      <p:sp>
        <p:nvSpPr>
          <p:cNvPr id="53" name="object 53"/>
          <p:cNvSpPr txBox="1"/>
          <p:nvPr/>
        </p:nvSpPr>
        <p:spPr>
          <a:xfrm>
            <a:off x="1663320" y="7131989"/>
            <a:ext cx="895985" cy="893321"/>
          </a:xfrm>
          <a:prstGeom prst="rect">
            <a:avLst/>
          </a:prstGeom>
        </p:spPr>
        <p:txBody>
          <a:bodyPr vert="horz" wrap="square" lIns="0" tIns="7620" rIns="0" bIns="0" rtlCol="0">
            <a:spAutoFit/>
          </a:bodyPr>
          <a:lstStyle/>
          <a:p>
            <a:pPr marL="12701" marR="5081">
              <a:lnSpc>
                <a:spcPct val="104200"/>
              </a:lnSpc>
              <a:spcBef>
                <a:spcPts val="60"/>
              </a:spcBef>
            </a:pPr>
            <a:r>
              <a:rPr sz="800" spc="-55" dirty="0">
                <a:solidFill>
                  <a:srgbClr val="231F20"/>
                </a:solidFill>
                <a:latin typeface="Verdana"/>
                <a:cs typeface="Verdana"/>
              </a:rPr>
              <a:t>Create </a:t>
            </a:r>
            <a:r>
              <a:rPr sz="800" spc="-65" dirty="0">
                <a:solidFill>
                  <a:srgbClr val="231F20"/>
                </a:solidFill>
                <a:latin typeface="Verdana"/>
                <a:cs typeface="Verdana"/>
              </a:rPr>
              <a:t>a </a:t>
            </a:r>
            <a:r>
              <a:rPr sz="800" spc="-55" dirty="0">
                <a:solidFill>
                  <a:srgbClr val="231F20"/>
                </a:solidFill>
                <a:latin typeface="Verdana"/>
                <a:cs typeface="Verdana"/>
              </a:rPr>
              <a:t>set </a:t>
            </a:r>
            <a:r>
              <a:rPr sz="800" spc="-30" dirty="0">
                <a:solidFill>
                  <a:srgbClr val="231F20"/>
                </a:solidFill>
                <a:latin typeface="Verdana"/>
                <a:cs typeface="Verdana"/>
              </a:rPr>
              <a:t>of  </a:t>
            </a:r>
            <a:r>
              <a:rPr sz="800" spc="-35" dirty="0">
                <a:solidFill>
                  <a:srgbClr val="231F20"/>
                </a:solidFill>
                <a:latin typeface="Verdana"/>
                <a:cs typeface="Verdana"/>
              </a:rPr>
              <a:t>qualification  </a:t>
            </a:r>
            <a:r>
              <a:rPr sz="800" spc="-45" dirty="0">
                <a:solidFill>
                  <a:srgbClr val="231F20"/>
                </a:solidFill>
                <a:latin typeface="Verdana"/>
                <a:cs typeface="Verdana"/>
              </a:rPr>
              <a:t>questions, </a:t>
            </a:r>
            <a:r>
              <a:rPr sz="800" spc="-40" dirty="0">
                <a:solidFill>
                  <a:srgbClr val="231F20"/>
                </a:solidFill>
                <a:latin typeface="Verdana"/>
                <a:cs typeface="Verdana"/>
              </a:rPr>
              <a:t>such </a:t>
            </a:r>
            <a:r>
              <a:rPr sz="800" spc="-70" dirty="0">
                <a:solidFill>
                  <a:srgbClr val="231F20"/>
                </a:solidFill>
                <a:latin typeface="Verdana"/>
                <a:cs typeface="Verdana"/>
              </a:rPr>
              <a:t>as  </a:t>
            </a:r>
            <a:r>
              <a:rPr sz="800" spc="-50" dirty="0">
                <a:solidFill>
                  <a:srgbClr val="231F20"/>
                </a:solidFill>
                <a:latin typeface="Verdana"/>
                <a:cs typeface="Verdana"/>
              </a:rPr>
              <a:t>current situation,  </a:t>
            </a:r>
            <a:r>
              <a:rPr sz="800" spc="-30" dirty="0">
                <a:solidFill>
                  <a:srgbClr val="231F20"/>
                </a:solidFill>
                <a:latin typeface="Verdana"/>
                <a:cs typeface="Verdana"/>
              </a:rPr>
              <a:t>product of</a:t>
            </a:r>
            <a:r>
              <a:rPr sz="800" spc="-215" dirty="0">
                <a:solidFill>
                  <a:srgbClr val="231F20"/>
                </a:solidFill>
                <a:latin typeface="Verdana"/>
                <a:cs typeface="Verdana"/>
              </a:rPr>
              <a:t> </a:t>
            </a:r>
            <a:r>
              <a:rPr sz="800" spc="-55" dirty="0">
                <a:solidFill>
                  <a:srgbClr val="231F20"/>
                </a:solidFill>
                <a:latin typeface="Verdana"/>
                <a:cs typeface="Verdana"/>
              </a:rPr>
              <a:t>interest,  timeframe, </a:t>
            </a:r>
            <a:r>
              <a:rPr sz="800" spc="-90" dirty="0">
                <a:solidFill>
                  <a:srgbClr val="231F20"/>
                </a:solidFill>
                <a:latin typeface="Verdana"/>
                <a:cs typeface="Verdana"/>
              </a:rPr>
              <a:t>key  </a:t>
            </a:r>
            <a:r>
              <a:rPr sz="800" spc="-30" dirty="0">
                <a:solidFill>
                  <a:srgbClr val="231F20"/>
                </a:solidFill>
                <a:latin typeface="Verdana"/>
                <a:cs typeface="Verdana"/>
              </a:rPr>
              <a:t>decision</a:t>
            </a:r>
            <a:r>
              <a:rPr sz="800" spc="-100" dirty="0">
                <a:solidFill>
                  <a:srgbClr val="231F20"/>
                </a:solidFill>
                <a:latin typeface="Verdana"/>
                <a:cs typeface="Verdana"/>
              </a:rPr>
              <a:t> </a:t>
            </a:r>
            <a:r>
              <a:rPr sz="800" spc="-70" dirty="0">
                <a:solidFill>
                  <a:srgbClr val="231F20"/>
                </a:solidFill>
                <a:latin typeface="Verdana"/>
                <a:cs typeface="Verdana"/>
              </a:rPr>
              <a:t>makers.</a:t>
            </a:r>
            <a:endParaRPr sz="800">
              <a:latin typeface="Verdana"/>
              <a:cs typeface="Verdana"/>
            </a:endParaRPr>
          </a:p>
        </p:txBody>
      </p:sp>
      <p:sp>
        <p:nvSpPr>
          <p:cNvPr id="54" name="object 54"/>
          <p:cNvSpPr txBox="1"/>
          <p:nvPr/>
        </p:nvSpPr>
        <p:spPr>
          <a:xfrm>
            <a:off x="1663319" y="8192490"/>
            <a:ext cx="862965" cy="771045"/>
          </a:xfrm>
          <a:prstGeom prst="rect">
            <a:avLst/>
          </a:prstGeom>
        </p:spPr>
        <p:txBody>
          <a:bodyPr vert="horz" wrap="square" lIns="0" tIns="7620" rIns="0" bIns="0" rtlCol="0">
            <a:spAutoFit/>
          </a:bodyPr>
          <a:lstStyle/>
          <a:p>
            <a:pPr marL="12701" marR="5081">
              <a:lnSpc>
                <a:spcPct val="104200"/>
              </a:lnSpc>
              <a:spcBef>
                <a:spcPts val="60"/>
              </a:spcBef>
            </a:pPr>
            <a:r>
              <a:rPr sz="800" spc="-60" dirty="0">
                <a:solidFill>
                  <a:srgbClr val="231F20"/>
                </a:solidFill>
                <a:latin typeface="Verdana"/>
                <a:cs typeface="Verdana"/>
              </a:rPr>
              <a:t>If </a:t>
            </a:r>
            <a:r>
              <a:rPr sz="800" spc="-40" dirty="0">
                <a:solidFill>
                  <a:srgbClr val="231F20"/>
                </a:solidFill>
                <a:latin typeface="Verdana"/>
                <a:cs typeface="Verdana"/>
              </a:rPr>
              <a:t>the </a:t>
            </a:r>
            <a:r>
              <a:rPr sz="800" spc="-35" dirty="0">
                <a:solidFill>
                  <a:srgbClr val="231F20"/>
                </a:solidFill>
                <a:latin typeface="Verdana"/>
                <a:cs typeface="Verdana"/>
              </a:rPr>
              <a:t>lead </a:t>
            </a:r>
            <a:r>
              <a:rPr sz="800" spc="-55" dirty="0">
                <a:solidFill>
                  <a:srgbClr val="231F20"/>
                </a:solidFill>
                <a:latin typeface="Verdana"/>
                <a:cs typeface="Verdana"/>
              </a:rPr>
              <a:t>is  </a:t>
            </a:r>
            <a:r>
              <a:rPr sz="800" spc="-40" dirty="0">
                <a:solidFill>
                  <a:srgbClr val="231F20"/>
                </a:solidFill>
                <a:latin typeface="Verdana"/>
                <a:cs typeface="Verdana"/>
              </a:rPr>
              <a:t>qualified, </a:t>
            </a:r>
            <a:r>
              <a:rPr sz="800" spc="-55" dirty="0">
                <a:solidFill>
                  <a:srgbClr val="231F20"/>
                </a:solidFill>
                <a:latin typeface="Verdana"/>
                <a:cs typeface="Verdana"/>
              </a:rPr>
              <a:t>convert  </a:t>
            </a:r>
            <a:r>
              <a:rPr sz="800" spc="-40" dirty="0">
                <a:solidFill>
                  <a:srgbClr val="231F20"/>
                </a:solidFill>
                <a:latin typeface="Verdana"/>
                <a:cs typeface="Verdana"/>
              </a:rPr>
              <a:t>it </a:t>
            </a:r>
            <a:r>
              <a:rPr sz="800" spc="-35" dirty="0">
                <a:solidFill>
                  <a:srgbClr val="231F20"/>
                </a:solidFill>
                <a:latin typeface="Verdana"/>
                <a:cs typeface="Verdana"/>
              </a:rPr>
              <a:t>to </a:t>
            </a:r>
            <a:r>
              <a:rPr sz="800" spc="-65" dirty="0">
                <a:solidFill>
                  <a:srgbClr val="231F20"/>
                </a:solidFill>
                <a:latin typeface="Verdana"/>
                <a:cs typeface="Verdana"/>
              </a:rPr>
              <a:t>a </a:t>
            </a:r>
            <a:r>
              <a:rPr sz="800" spc="-45" dirty="0">
                <a:solidFill>
                  <a:srgbClr val="231F20"/>
                </a:solidFill>
                <a:latin typeface="Verdana"/>
                <a:cs typeface="Verdana"/>
              </a:rPr>
              <a:t>contact,  with an</a:t>
            </a:r>
            <a:r>
              <a:rPr sz="800" spc="-200" dirty="0">
                <a:solidFill>
                  <a:srgbClr val="231F20"/>
                </a:solidFill>
                <a:latin typeface="Verdana"/>
                <a:cs typeface="Verdana"/>
              </a:rPr>
              <a:t> </a:t>
            </a:r>
            <a:r>
              <a:rPr sz="800" spc="-45" dirty="0">
                <a:solidFill>
                  <a:srgbClr val="231F20"/>
                </a:solidFill>
                <a:latin typeface="Verdana"/>
                <a:cs typeface="Verdana"/>
              </a:rPr>
              <a:t>associated  </a:t>
            </a:r>
            <a:r>
              <a:rPr sz="800" spc="-40" dirty="0">
                <a:solidFill>
                  <a:srgbClr val="231F20"/>
                </a:solidFill>
                <a:latin typeface="Verdana"/>
                <a:cs typeface="Verdana"/>
              </a:rPr>
              <a:t>opportunity</a:t>
            </a:r>
            <a:endParaRPr sz="800">
              <a:latin typeface="Verdana"/>
              <a:cs typeface="Verdana"/>
            </a:endParaRPr>
          </a:p>
          <a:p>
            <a:pPr marL="12701">
              <a:spcBef>
                <a:spcPts val="40"/>
              </a:spcBef>
            </a:pPr>
            <a:r>
              <a:rPr sz="800" spc="-35" dirty="0">
                <a:solidFill>
                  <a:srgbClr val="231F20"/>
                </a:solidFill>
                <a:latin typeface="Verdana"/>
                <a:cs typeface="Verdana"/>
              </a:rPr>
              <a:t>and</a:t>
            </a:r>
            <a:r>
              <a:rPr sz="800" spc="-95" dirty="0">
                <a:solidFill>
                  <a:srgbClr val="231F20"/>
                </a:solidFill>
                <a:latin typeface="Verdana"/>
                <a:cs typeface="Verdana"/>
              </a:rPr>
              <a:t> </a:t>
            </a:r>
            <a:r>
              <a:rPr sz="800" spc="-45" dirty="0">
                <a:solidFill>
                  <a:srgbClr val="231F20"/>
                </a:solidFill>
                <a:latin typeface="Verdana"/>
                <a:cs typeface="Verdana"/>
              </a:rPr>
              <a:t>account.</a:t>
            </a:r>
            <a:endParaRPr sz="800">
              <a:latin typeface="Verdana"/>
              <a:cs typeface="Verdana"/>
            </a:endParaRPr>
          </a:p>
        </p:txBody>
      </p:sp>
      <p:sp>
        <p:nvSpPr>
          <p:cNvPr id="55" name="object 55"/>
          <p:cNvSpPr txBox="1"/>
          <p:nvPr/>
        </p:nvSpPr>
        <p:spPr>
          <a:xfrm>
            <a:off x="522311" y="6796925"/>
            <a:ext cx="942340" cy="143629"/>
          </a:xfrm>
          <a:prstGeom prst="rect">
            <a:avLst/>
          </a:prstGeom>
        </p:spPr>
        <p:txBody>
          <a:bodyPr vert="horz" wrap="square" lIns="0" tIns="12700" rIns="0" bIns="0" rtlCol="0">
            <a:spAutoFit/>
          </a:bodyPr>
          <a:lstStyle/>
          <a:p>
            <a:pPr marL="12701">
              <a:spcBef>
                <a:spcPts val="100"/>
              </a:spcBef>
            </a:pPr>
            <a:r>
              <a:rPr sz="850" b="1" spc="10" dirty="0">
                <a:solidFill>
                  <a:srgbClr val="4F5A62"/>
                </a:solidFill>
                <a:latin typeface="Arial"/>
                <a:cs typeface="Arial"/>
              </a:rPr>
              <a:t>WORKING</a:t>
            </a:r>
            <a:r>
              <a:rPr sz="850" b="1" spc="-40" dirty="0">
                <a:solidFill>
                  <a:srgbClr val="4F5A62"/>
                </a:solidFill>
                <a:latin typeface="Arial"/>
                <a:cs typeface="Arial"/>
              </a:rPr>
              <a:t> </a:t>
            </a:r>
            <a:r>
              <a:rPr sz="850" b="1" spc="-50" dirty="0">
                <a:solidFill>
                  <a:srgbClr val="4F5A62"/>
                </a:solidFill>
                <a:latin typeface="Arial"/>
                <a:cs typeface="Arial"/>
              </a:rPr>
              <a:t>LEADS</a:t>
            </a:r>
            <a:endParaRPr sz="850">
              <a:latin typeface="Arial"/>
              <a:cs typeface="Arial"/>
            </a:endParaRPr>
          </a:p>
        </p:txBody>
      </p:sp>
      <p:sp>
        <p:nvSpPr>
          <p:cNvPr id="56" name="object 56"/>
          <p:cNvSpPr txBox="1"/>
          <p:nvPr/>
        </p:nvSpPr>
        <p:spPr>
          <a:xfrm>
            <a:off x="1795582" y="6796925"/>
            <a:ext cx="667385" cy="143629"/>
          </a:xfrm>
          <a:prstGeom prst="rect">
            <a:avLst/>
          </a:prstGeom>
        </p:spPr>
        <p:txBody>
          <a:bodyPr vert="horz" wrap="square" lIns="0" tIns="12700" rIns="0" bIns="0" rtlCol="0">
            <a:spAutoFit/>
          </a:bodyPr>
          <a:lstStyle/>
          <a:p>
            <a:pPr marL="12701">
              <a:spcBef>
                <a:spcPts val="100"/>
              </a:spcBef>
            </a:pPr>
            <a:r>
              <a:rPr sz="850" b="1" spc="-10" dirty="0">
                <a:solidFill>
                  <a:srgbClr val="4F5A62"/>
                </a:solidFill>
                <a:latin typeface="Arial"/>
                <a:cs typeface="Arial"/>
              </a:rPr>
              <a:t>QUALIFIED?</a:t>
            </a:r>
            <a:endParaRPr sz="850">
              <a:latin typeface="Arial"/>
              <a:cs typeface="Arial"/>
            </a:endParaRPr>
          </a:p>
        </p:txBody>
      </p:sp>
      <p:sp>
        <p:nvSpPr>
          <p:cNvPr id="57" name="object 57"/>
          <p:cNvSpPr txBox="1"/>
          <p:nvPr/>
        </p:nvSpPr>
        <p:spPr>
          <a:xfrm>
            <a:off x="795964" y="5955719"/>
            <a:ext cx="1529080" cy="581826"/>
          </a:xfrm>
          <a:prstGeom prst="rect">
            <a:avLst/>
          </a:prstGeom>
        </p:spPr>
        <p:txBody>
          <a:bodyPr vert="horz" wrap="square" lIns="0" tIns="45720" rIns="0" bIns="0" rtlCol="0">
            <a:spAutoFit/>
          </a:bodyPr>
          <a:lstStyle/>
          <a:p>
            <a:pPr marL="12701">
              <a:spcBef>
                <a:spcPts val="360"/>
              </a:spcBef>
            </a:pPr>
            <a:r>
              <a:rPr sz="850" b="1" spc="-15" dirty="0">
                <a:solidFill>
                  <a:srgbClr val="4F5A62"/>
                </a:solidFill>
                <a:latin typeface="Arial"/>
                <a:cs typeface="Arial"/>
              </a:rPr>
              <a:t>ARCHIVE </a:t>
            </a:r>
            <a:r>
              <a:rPr sz="850" b="1" spc="-25" dirty="0">
                <a:solidFill>
                  <a:srgbClr val="4F5A62"/>
                </a:solidFill>
                <a:latin typeface="Arial"/>
                <a:cs typeface="Arial"/>
              </a:rPr>
              <a:t>YOUR DEAD</a:t>
            </a:r>
            <a:r>
              <a:rPr sz="850" b="1" dirty="0">
                <a:solidFill>
                  <a:srgbClr val="4F5A62"/>
                </a:solidFill>
                <a:latin typeface="Arial"/>
                <a:cs typeface="Arial"/>
              </a:rPr>
              <a:t> </a:t>
            </a:r>
            <a:r>
              <a:rPr sz="850" b="1" spc="-50" dirty="0">
                <a:solidFill>
                  <a:srgbClr val="4F5A62"/>
                </a:solidFill>
                <a:latin typeface="Arial"/>
                <a:cs typeface="Arial"/>
              </a:rPr>
              <a:t>LEADS</a:t>
            </a:r>
            <a:endParaRPr sz="850">
              <a:latin typeface="Arial"/>
              <a:cs typeface="Arial"/>
            </a:endParaRPr>
          </a:p>
          <a:p>
            <a:pPr marL="174010" marR="167024" indent="-635" algn="ctr">
              <a:lnSpc>
                <a:spcPct val="104200"/>
              </a:lnSpc>
              <a:spcBef>
                <a:spcPts val="204"/>
              </a:spcBef>
            </a:pPr>
            <a:r>
              <a:rPr sz="800" spc="-40" dirty="0">
                <a:solidFill>
                  <a:srgbClr val="231F20"/>
                </a:solidFill>
                <a:latin typeface="Verdana"/>
                <a:cs typeface="Verdana"/>
              </a:rPr>
              <a:t>Use email </a:t>
            </a:r>
            <a:r>
              <a:rPr sz="800" spc="-60" dirty="0">
                <a:solidFill>
                  <a:srgbClr val="231F20"/>
                </a:solidFill>
                <a:latin typeface="Verdana"/>
                <a:cs typeface="Verdana"/>
              </a:rPr>
              <a:t>marketing </a:t>
            </a:r>
            <a:r>
              <a:rPr sz="800" spc="-35" dirty="0">
                <a:solidFill>
                  <a:srgbClr val="231F20"/>
                </a:solidFill>
                <a:latin typeface="Verdana"/>
                <a:cs typeface="Verdana"/>
              </a:rPr>
              <a:t>and  call</a:t>
            </a:r>
            <a:r>
              <a:rPr sz="800" spc="-100" dirty="0">
                <a:solidFill>
                  <a:srgbClr val="231F20"/>
                </a:solidFill>
                <a:latin typeface="Verdana"/>
                <a:cs typeface="Verdana"/>
              </a:rPr>
              <a:t> </a:t>
            </a:r>
            <a:r>
              <a:rPr sz="800" spc="-40" dirty="0">
                <a:solidFill>
                  <a:srgbClr val="231F20"/>
                </a:solidFill>
                <a:latin typeface="Verdana"/>
                <a:cs typeface="Verdana"/>
              </a:rPr>
              <a:t>downs</a:t>
            </a:r>
            <a:r>
              <a:rPr sz="800" spc="-100" dirty="0">
                <a:solidFill>
                  <a:srgbClr val="231F20"/>
                </a:solidFill>
                <a:latin typeface="Verdana"/>
                <a:cs typeface="Verdana"/>
              </a:rPr>
              <a:t> </a:t>
            </a:r>
            <a:r>
              <a:rPr sz="800" spc="-35" dirty="0">
                <a:solidFill>
                  <a:srgbClr val="231F20"/>
                </a:solidFill>
                <a:latin typeface="Verdana"/>
                <a:cs typeface="Verdana"/>
              </a:rPr>
              <a:t>to</a:t>
            </a:r>
            <a:r>
              <a:rPr sz="800" spc="-100" dirty="0">
                <a:solidFill>
                  <a:srgbClr val="231F20"/>
                </a:solidFill>
                <a:latin typeface="Verdana"/>
                <a:cs typeface="Verdana"/>
              </a:rPr>
              <a:t> </a:t>
            </a:r>
            <a:r>
              <a:rPr sz="800" spc="-70" dirty="0">
                <a:solidFill>
                  <a:srgbClr val="231F20"/>
                </a:solidFill>
                <a:latin typeface="Verdana"/>
                <a:cs typeface="Verdana"/>
              </a:rPr>
              <a:t>re-market</a:t>
            </a:r>
            <a:r>
              <a:rPr sz="800" spc="-100" dirty="0">
                <a:solidFill>
                  <a:srgbClr val="231F20"/>
                </a:solidFill>
                <a:latin typeface="Verdana"/>
                <a:cs typeface="Verdana"/>
              </a:rPr>
              <a:t> </a:t>
            </a:r>
            <a:r>
              <a:rPr sz="800" spc="-35" dirty="0">
                <a:solidFill>
                  <a:srgbClr val="231F20"/>
                </a:solidFill>
                <a:latin typeface="Verdana"/>
                <a:cs typeface="Verdana"/>
              </a:rPr>
              <a:t>to</a:t>
            </a:r>
            <a:endParaRPr sz="800">
              <a:latin typeface="Verdana"/>
              <a:cs typeface="Verdana"/>
            </a:endParaRPr>
          </a:p>
          <a:p>
            <a:pPr marL="51441">
              <a:spcBef>
                <a:spcPts val="40"/>
              </a:spcBef>
            </a:pPr>
            <a:r>
              <a:rPr sz="800" spc="-30" dirty="0">
                <a:solidFill>
                  <a:srgbClr val="231F20"/>
                </a:solidFill>
                <a:latin typeface="Verdana"/>
                <a:cs typeface="Verdana"/>
              </a:rPr>
              <a:t>unqualified </a:t>
            </a:r>
            <a:r>
              <a:rPr sz="800" spc="-40" dirty="0">
                <a:solidFill>
                  <a:srgbClr val="231F20"/>
                </a:solidFill>
                <a:latin typeface="Verdana"/>
                <a:cs typeface="Verdana"/>
              </a:rPr>
              <a:t>or no-contact</a:t>
            </a:r>
            <a:r>
              <a:rPr sz="800" spc="-229" dirty="0">
                <a:solidFill>
                  <a:srgbClr val="231F20"/>
                </a:solidFill>
                <a:latin typeface="Verdana"/>
                <a:cs typeface="Verdana"/>
              </a:rPr>
              <a:t> </a:t>
            </a:r>
            <a:r>
              <a:rPr sz="800" spc="-45" dirty="0">
                <a:solidFill>
                  <a:srgbClr val="231F20"/>
                </a:solidFill>
                <a:latin typeface="Verdana"/>
                <a:cs typeface="Verdana"/>
              </a:rPr>
              <a:t>leads</a:t>
            </a:r>
            <a:endParaRPr sz="800">
              <a:latin typeface="Verdana"/>
              <a:cs typeface="Verdana"/>
            </a:endParaRPr>
          </a:p>
        </p:txBody>
      </p:sp>
      <p:sp>
        <p:nvSpPr>
          <p:cNvPr id="58" name="object 58"/>
          <p:cNvSpPr/>
          <p:nvPr/>
        </p:nvSpPr>
        <p:spPr>
          <a:xfrm>
            <a:off x="910254" y="6956405"/>
            <a:ext cx="169024" cy="169024"/>
          </a:xfrm>
          <a:prstGeom prst="rect">
            <a:avLst/>
          </a:prstGeom>
          <a:blipFill>
            <a:blip r:embed="rId15" cstate="print"/>
            <a:stretch>
              <a:fillRect/>
            </a:stretch>
          </a:blipFill>
        </p:spPr>
        <p:txBody>
          <a:bodyPr wrap="square" lIns="0" tIns="0" rIns="0" bIns="0" rtlCol="0"/>
          <a:lstStyle/>
          <a:p>
            <a:endParaRPr/>
          </a:p>
        </p:txBody>
      </p:sp>
      <p:sp>
        <p:nvSpPr>
          <p:cNvPr id="59" name="object 59"/>
          <p:cNvSpPr/>
          <p:nvPr/>
        </p:nvSpPr>
        <p:spPr>
          <a:xfrm>
            <a:off x="2019306" y="6956405"/>
            <a:ext cx="169024" cy="169024"/>
          </a:xfrm>
          <a:prstGeom prst="rect">
            <a:avLst/>
          </a:prstGeom>
          <a:blipFill>
            <a:blip r:embed="rId16" cstate="print"/>
            <a:stretch>
              <a:fillRect/>
            </a:stretch>
          </a:blipFill>
        </p:spPr>
        <p:txBody>
          <a:bodyPr wrap="square" lIns="0" tIns="0" rIns="0" bIns="0" rtlCol="0"/>
          <a:lstStyle/>
          <a:p>
            <a:endParaRPr/>
          </a:p>
        </p:txBody>
      </p:sp>
      <p:sp>
        <p:nvSpPr>
          <p:cNvPr id="60" name="object 60"/>
          <p:cNvSpPr txBox="1"/>
          <p:nvPr/>
        </p:nvSpPr>
        <p:spPr>
          <a:xfrm>
            <a:off x="2615817" y="7137067"/>
            <a:ext cx="1171323" cy="2205219"/>
          </a:xfrm>
          <a:prstGeom prst="rect">
            <a:avLst/>
          </a:prstGeom>
        </p:spPr>
        <p:txBody>
          <a:bodyPr vert="horz" wrap="square" lIns="0" tIns="7620" rIns="0" bIns="0" rtlCol="0">
            <a:spAutoFit/>
          </a:bodyPr>
          <a:lstStyle/>
          <a:p>
            <a:pPr marL="12701" marR="231802">
              <a:lnSpc>
                <a:spcPct val="104200"/>
              </a:lnSpc>
              <a:spcBef>
                <a:spcPts val="60"/>
              </a:spcBef>
            </a:pPr>
            <a:r>
              <a:rPr lang="hr-HR" sz="800" spc="-25" dirty="0">
                <a:solidFill>
                  <a:srgbClr val="231F20"/>
                </a:solidFill>
                <a:latin typeface="Verdana"/>
                <a:cs typeface="Verdana"/>
              </a:rPr>
              <a:t>Opportunity is assigned manually on conversion (lead owner). If automatic assignment is needed use custom </a:t>
            </a:r>
            <a:r>
              <a:rPr lang="hr-HR" sz="800" spc="-25">
                <a:solidFill>
                  <a:srgbClr val="231F20"/>
                </a:solidFill>
                <a:latin typeface="Verdana"/>
                <a:cs typeface="Verdana"/>
              </a:rPr>
              <a:t>package workflow rules.</a:t>
            </a:r>
            <a:endParaRPr lang="hr-HR" sz="800" spc="-25" dirty="0">
              <a:solidFill>
                <a:srgbClr val="231F20"/>
              </a:solidFill>
              <a:latin typeface="Verdana"/>
              <a:cs typeface="Verdana"/>
            </a:endParaRPr>
          </a:p>
          <a:p>
            <a:pPr marL="12701" marR="231802">
              <a:lnSpc>
                <a:spcPct val="104200"/>
              </a:lnSpc>
              <a:spcBef>
                <a:spcPts val="60"/>
              </a:spcBef>
            </a:pPr>
            <a:endParaRPr lang="hr-HR" sz="800" spc="-25" dirty="0">
              <a:solidFill>
                <a:srgbClr val="231F20"/>
              </a:solidFill>
              <a:latin typeface="Verdana"/>
              <a:cs typeface="Verdana"/>
            </a:endParaRPr>
          </a:p>
          <a:p>
            <a:pPr marL="12701" marR="231802">
              <a:lnSpc>
                <a:spcPct val="104200"/>
              </a:lnSpc>
              <a:spcBef>
                <a:spcPts val="60"/>
              </a:spcBef>
            </a:pPr>
            <a:r>
              <a:rPr sz="800" spc="-25" dirty="0">
                <a:solidFill>
                  <a:srgbClr val="231F20"/>
                </a:solidFill>
                <a:latin typeface="Verdana"/>
                <a:cs typeface="Verdana"/>
              </a:rPr>
              <a:t>Monitor </a:t>
            </a:r>
            <a:r>
              <a:rPr sz="800" spc="-60" dirty="0">
                <a:solidFill>
                  <a:srgbClr val="231F20"/>
                </a:solidFill>
                <a:latin typeface="Verdana"/>
                <a:cs typeface="Verdana"/>
              </a:rPr>
              <a:t>your  </a:t>
            </a:r>
            <a:r>
              <a:rPr sz="800" spc="-35" dirty="0">
                <a:solidFill>
                  <a:srgbClr val="231F20"/>
                </a:solidFill>
                <a:latin typeface="Verdana"/>
                <a:cs typeface="Verdana"/>
              </a:rPr>
              <a:t>opportunities  </a:t>
            </a:r>
            <a:r>
              <a:rPr sz="800" spc="-50" dirty="0">
                <a:solidFill>
                  <a:srgbClr val="231F20"/>
                </a:solidFill>
                <a:latin typeface="Verdana"/>
                <a:cs typeface="Verdana"/>
              </a:rPr>
              <a:t>reports </a:t>
            </a:r>
            <a:r>
              <a:rPr sz="800" spc="-35" dirty="0">
                <a:solidFill>
                  <a:srgbClr val="231F20"/>
                </a:solidFill>
                <a:latin typeface="Verdana"/>
                <a:cs typeface="Verdana"/>
              </a:rPr>
              <a:t>and  </a:t>
            </a:r>
            <a:r>
              <a:rPr sz="800" spc="-45" dirty="0">
                <a:solidFill>
                  <a:srgbClr val="231F20"/>
                </a:solidFill>
                <a:latin typeface="Verdana"/>
                <a:cs typeface="Verdana"/>
              </a:rPr>
              <a:t>dashboards</a:t>
            </a:r>
            <a:r>
              <a:rPr sz="800" spc="-160" dirty="0">
                <a:solidFill>
                  <a:srgbClr val="231F20"/>
                </a:solidFill>
                <a:latin typeface="Verdana"/>
                <a:cs typeface="Verdana"/>
              </a:rPr>
              <a:t> </a:t>
            </a:r>
            <a:r>
              <a:rPr sz="800" spc="-35" dirty="0">
                <a:solidFill>
                  <a:srgbClr val="231F20"/>
                </a:solidFill>
                <a:latin typeface="Verdana"/>
                <a:cs typeface="Verdana"/>
              </a:rPr>
              <a:t>to  </a:t>
            </a:r>
            <a:r>
              <a:rPr sz="800" spc="-50" dirty="0">
                <a:solidFill>
                  <a:srgbClr val="231F20"/>
                </a:solidFill>
                <a:latin typeface="Verdana"/>
                <a:cs typeface="Verdana"/>
              </a:rPr>
              <a:t>keep </a:t>
            </a:r>
            <a:r>
              <a:rPr sz="800" spc="-65" dirty="0">
                <a:solidFill>
                  <a:srgbClr val="231F20"/>
                </a:solidFill>
                <a:latin typeface="Verdana"/>
                <a:cs typeface="Verdana"/>
              </a:rPr>
              <a:t>track </a:t>
            </a:r>
            <a:r>
              <a:rPr sz="800" spc="-30" dirty="0">
                <a:solidFill>
                  <a:srgbClr val="231F20"/>
                </a:solidFill>
                <a:latin typeface="Verdana"/>
                <a:cs typeface="Verdana"/>
              </a:rPr>
              <a:t>of  top </a:t>
            </a:r>
            <a:r>
              <a:rPr sz="800" spc="-45" dirty="0">
                <a:solidFill>
                  <a:srgbClr val="231F20"/>
                </a:solidFill>
                <a:latin typeface="Verdana"/>
                <a:cs typeface="Verdana"/>
              </a:rPr>
              <a:t>deals</a:t>
            </a:r>
            <a:r>
              <a:rPr sz="800" spc="-185" dirty="0">
                <a:solidFill>
                  <a:srgbClr val="231F20"/>
                </a:solidFill>
                <a:latin typeface="Verdana"/>
                <a:cs typeface="Verdana"/>
              </a:rPr>
              <a:t> </a:t>
            </a:r>
            <a:r>
              <a:rPr sz="800" spc="-35" dirty="0">
                <a:solidFill>
                  <a:srgbClr val="231F20"/>
                </a:solidFill>
                <a:latin typeface="Verdana"/>
                <a:cs typeface="Verdana"/>
              </a:rPr>
              <a:t>and</a:t>
            </a:r>
            <a:endParaRPr sz="800" dirty="0">
              <a:latin typeface="Verdana"/>
              <a:cs typeface="Verdana"/>
            </a:endParaRPr>
          </a:p>
          <a:p>
            <a:pPr marL="12701">
              <a:spcBef>
                <a:spcPts val="40"/>
              </a:spcBef>
            </a:pPr>
            <a:r>
              <a:rPr sz="800" spc="-45" dirty="0">
                <a:solidFill>
                  <a:srgbClr val="231F20"/>
                </a:solidFill>
                <a:latin typeface="Verdana"/>
                <a:cs typeface="Verdana"/>
              </a:rPr>
              <a:t>prioritize </a:t>
            </a:r>
            <a:r>
              <a:rPr sz="800" spc="-60" dirty="0">
                <a:solidFill>
                  <a:srgbClr val="231F20"/>
                </a:solidFill>
                <a:latin typeface="Verdana"/>
                <a:cs typeface="Verdana"/>
              </a:rPr>
              <a:t>your</a:t>
            </a:r>
            <a:r>
              <a:rPr sz="800" spc="-165" dirty="0">
                <a:solidFill>
                  <a:srgbClr val="231F20"/>
                </a:solidFill>
                <a:latin typeface="Verdana"/>
                <a:cs typeface="Verdana"/>
              </a:rPr>
              <a:t> </a:t>
            </a:r>
            <a:r>
              <a:rPr sz="800" spc="-55" dirty="0">
                <a:solidFill>
                  <a:srgbClr val="231F20"/>
                </a:solidFill>
                <a:latin typeface="Verdana"/>
                <a:cs typeface="Verdana"/>
              </a:rPr>
              <a:t>time.</a:t>
            </a:r>
            <a:endParaRPr sz="800" dirty="0">
              <a:latin typeface="Verdana"/>
              <a:cs typeface="Verdana"/>
            </a:endParaRPr>
          </a:p>
        </p:txBody>
      </p:sp>
      <p:sp>
        <p:nvSpPr>
          <p:cNvPr id="61" name="object 61"/>
          <p:cNvSpPr txBox="1"/>
          <p:nvPr/>
        </p:nvSpPr>
        <p:spPr>
          <a:xfrm>
            <a:off x="4092397" y="7131989"/>
            <a:ext cx="1671320" cy="381130"/>
          </a:xfrm>
          <a:prstGeom prst="rect">
            <a:avLst/>
          </a:prstGeom>
        </p:spPr>
        <p:txBody>
          <a:bodyPr vert="horz" wrap="square" lIns="0" tIns="7620" rIns="0" bIns="0" rtlCol="0">
            <a:spAutoFit/>
          </a:bodyPr>
          <a:lstStyle/>
          <a:p>
            <a:pPr marL="12701" marR="5081">
              <a:lnSpc>
                <a:spcPct val="104200"/>
              </a:lnSpc>
              <a:spcBef>
                <a:spcPts val="60"/>
              </a:spcBef>
            </a:pPr>
            <a:r>
              <a:rPr sz="800" spc="-50" dirty="0">
                <a:solidFill>
                  <a:srgbClr val="231F20"/>
                </a:solidFill>
                <a:latin typeface="Verdana"/>
                <a:cs typeface="Verdana"/>
              </a:rPr>
              <a:t>Customize </a:t>
            </a:r>
            <a:r>
              <a:rPr sz="800" spc="-55" dirty="0">
                <a:solidFill>
                  <a:srgbClr val="231F20"/>
                </a:solidFill>
                <a:latin typeface="Verdana"/>
                <a:cs typeface="Verdana"/>
              </a:rPr>
              <a:t>Salesforce </a:t>
            </a:r>
            <a:r>
              <a:rPr sz="800" spc="-35" dirty="0">
                <a:solidFill>
                  <a:srgbClr val="231F20"/>
                </a:solidFill>
                <a:latin typeface="Verdana"/>
                <a:cs typeface="Verdana"/>
              </a:rPr>
              <a:t>to </a:t>
            </a:r>
            <a:r>
              <a:rPr sz="800" spc="-40" dirty="0">
                <a:solidFill>
                  <a:srgbClr val="231F20"/>
                </a:solidFill>
                <a:latin typeface="Verdana"/>
                <a:cs typeface="Verdana"/>
              </a:rPr>
              <a:t>fit </a:t>
            </a:r>
            <a:r>
              <a:rPr sz="800" spc="-60" dirty="0">
                <a:solidFill>
                  <a:srgbClr val="231F20"/>
                </a:solidFill>
                <a:latin typeface="Verdana"/>
                <a:cs typeface="Verdana"/>
              </a:rPr>
              <a:t>your  </a:t>
            </a:r>
            <a:r>
              <a:rPr sz="800" spc="-45" dirty="0">
                <a:solidFill>
                  <a:srgbClr val="231F20"/>
                </a:solidFill>
                <a:latin typeface="Verdana"/>
                <a:cs typeface="Verdana"/>
              </a:rPr>
              <a:t>internal </a:t>
            </a:r>
            <a:r>
              <a:rPr sz="800" spc="-55" dirty="0">
                <a:solidFill>
                  <a:srgbClr val="231F20"/>
                </a:solidFill>
                <a:latin typeface="Verdana"/>
                <a:cs typeface="Verdana"/>
              </a:rPr>
              <a:t>sales processes, making </a:t>
            </a:r>
            <a:r>
              <a:rPr sz="800" spc="-40" dirty="0">
                <a:solidFill>
                  <a:srgbClr val="231F20"/>
                </a:solidFill>
                <a:latin typeface="Verdana"/>
                <a:cs typeface="Verdana"/>
              </a:rPr>
              <a:t>it  </a:t>
            </a:r>
            <a:r>
              <a:rPr sz="800" spc="-55" dirty="0">
                <a:solidFill>
                  <a:srgbClr val="231F20"/>
                </a:solidFill>
                <a:latin typeface="Verdana"/>
                <a:cs typeface="Verdana"/>
              </a:rPr>
              <a:t>easier</a:t>
            </a:r>
            <a:r>
              <a:rPr sz="800" spc="-90" dirty="0">
                <a:solidFill>
                  <a:srgbClr val="231F20"/>
                </a:solidFill>
                <a:latin typeface="Verdana"/>
                <a:cs typeface="Verdana"/>
              </a:rPr>
              <a:t> </a:t>
            </a:r>
            <a:r>
              <a:rPr sz="800" spc="-35" dirty="0">
                <a:solidFill>
                  <a:srgbClr val="231F20"/>
                </a:solidFill>
                <a:latin typeface="Verdana"/>
                <a:cs typeface="Verdana"/>
              </a:rPr>
              <a:t>to</a:t>
            </a:r>
            <a:r>
              <a:rPr sz="800" spc="-90" dirty="0">
                <a:solidFill>
                  <a:srgbClr val="231F20"/>
                </a:solidFill>
                <a:latin typeface="Verdana"/>
                <a:cs typeface="Verdana"/>
              </a:rPr>
              <a:t> </a:t>
            </a:r>
            <a:r>
              <a:rPr sz="800" spc="-35" dirty="0">
                <a:solidFill>
                  <a:srgbClr val="231F20"/>
                </a:solidFill>
                <a:latin typeface="Verdana"/>
                <a:cs typeface="Verdana"/>
              </a:rPr>
              <a:t>monitor</a:t>
            </a:r>
            <a:r>
              <a:rPr sz="800" spc="-90" dirty="0">
                <a:solidFill>
                  <a:srgbClr val="231F20"/>
                </a:solidFill>
                <a:latin typeface="Verdana"/>
                <a:cs typeface="Verdana"/>
              </a:rPr>
              <a:t> </a:t>
            </a:r>
            <a:r>
              <a:rPr sz="800" spc="-60" dirty="0">
                <a:solidFill>
                  <a:srgbClr val="231F20"/>
                </a:solidFill>
                <a:latin typeface="Verdana"/>
                <a:cs typeface="Verdana"/>
              </a:rPr>
              <a:t>your</a:t>
            </a:r>
            <a:r>
              <a:rPr sz="800" spc="-85" dirty="0">
                <a:solidFill>
                  <a:srgbClr val="231F20"/>
                </a:solidFill>
                <a:latin typeface="Verdana"/>
                <a:cs typeface="Verdana"/>
              </a:rPr>
              <a:t> </a:t>
            </a:r>
            <a:r>
              <a:rPr sz="800" spc="-55" dirty="0">
                <a:solidFill>
                  <a:srgbClr val="231F20"/>
                </a:solidFill>
                <a:latin typeface="Verdana"/>
                <a:cs typeface="Verdana"/>
              </a:rPr>
              <a:t>sales</a:t>
            </a:r>
            <a:r>
              <a:rPr sz="800" spc="-90" dirty="0">
                <a:solidFill>
                  <a:srgbClr val="231F20"/>
                </a:solidFill>
                <a:latin typeface="Verdana"/>
                <a:cs typeface="Verdana"/>
              </a:rPr>
              <a:t> </a:t>
            </a:r>
            <a:r>
              <a:rPr sz="800" spc="-30" dirty="0">
                <a:solidFill>
                  <a:srgbClr val="231F20"/>
                </a:solidFill>
                <a:latin typeface="Verdana"/>
                <a:cs typeface="Verdana"/>
              </a:rPr>
              <a:t>pipeline</a:t>
            </a:r>
            <a:endParaRPr sz="800" dirty="0">
              <a:latin typeface="Verdana"/>
              <a:cs typeface="Verdana"/>
            </a:endParaRPr>
          </a:p>
        </p:txBody>
      </p:sp>
      <p:sp>
        <p:nvSpPr>
          <p:cNvPr id="62" name="object 62"/>
          <p:cNvSpPr txBox="1"/>
          <p:nvPr/>
        </p:nvSpPr>
        <p:spPr>
          <a:xfrm>
            <a:off x="6219215" y="7131989"/>
            <a:ext cx="1156970" cy="1021370"/>
          </a:xfrm>
          <a:prstGeom prst="rect">
            <a:avLst/>
          </a:prstGeom>
        </p:spPr>
        <p:txBody>
          <a:bodyPr vert="horz" wrap="square" lIns="0" tIns="7620" rIns="0" bIns="0" rtlCol="0">
            <a:spAutoFit/>
          </a:bodyPr>
          <a:lstStyle/>
          <a:p>
            <a:pPr marL="12701" marR="200683">
              <a:lnSpc>
                <a:spcPct val="104200"/>
              </a:lnSpc>
              <a:spcBef>
                <a:spcPts val="60"/>
              </a:spcBef>
            </a:pPr>
            <a:r>
              <a:rPr sz="800" spc="-55" dirty="0">
                <a:solidFill>
                  <a:srgbClr val="231F20"/>
                </a:solidFill>
                <a:latin typeface="Verdana"/>
                <a:cs typeface="Verdana"/>
              </a:rPr>
              <a:t>Salesforce </a:t>
            </a:r>
            <a:r>
              <a:rPr sz="800" spc="-70" dirty="0">
                <a:solidFill>
                  <a:srgbClr val="231F20"/>
                </a:solidFill>
                <a:latin typeface="Verdana"/>
                <a:cs typeface="Verdana"/>
              </a:rPr>
              <a:t>gives</a:t>
            </a:r>
            <a:r>
              <a:rPr sz="800" spc="-150" dirty="0">
                <a:solidFill>
                  <a:srgbClr val="231F20"/>
                </a:solidFill>
                <a:latin typeface="Verdana"/>
                <a:cs typeface="Verdana"/>
              </a:rPr>
              <a:t> </a:t>
            </a:r>
            <a:r>
              <a:rPr sz="800" spc="-60" dirty="0">
                <a:solidFill>
                  <a:srgbClr val="231F20"/>
                </a:solidFill>
                <a:latin typeface="Verdana"/>
                <a:cs typeface="Verdana"/>
              </a:rPr>
              <a:t>your  </a:t>
            </a:r>
            <a:r>
              <a:rPr sz="800" spc="-45" dirty="0">
                <a:solidFill>
                  <a:srgbClr val="231F20"/>
                </a:solidFill>
                <a:latin typeface="Verdana"/>
                <a:cs typeface="Verdana"/>
              </a:rPr>
              <a:t>entire company</a:t>
            </a:r>
            <a:r>
              <a:rPr sz="800" spc="-150" dirty="0">
                <a:solidFill>
                  <a:srgbClr val="231F20"/>
                </a:solidFill>
                <a:latin typeface="Verdana"/>
                <a:cs typeface="Verdana"/>
              </a:rPr>
              <a:t> </a:t>
            </a:r>
            <a:r>
              <a:rPr sz="800" spc="-65" dirty="0">
                <a:solidFill>
                  <a:srgbClr val="231F20"/>
                </a:solidFill>
                <a:latin typeface="Verdana"/>
                <a:cs typeface="Verdana"/>
              </a:rPr>
              <a:t>a</a:t>
            </a:r>
            <a:endParaRPr sz="800" dirty="0">
              <a:latin typeface="Verdana"/>
              <a:cs typeface="Verdana"/>
            </a:endParaRPr>
          </a:p>
          <a:p>
            <a:pPr marL="12701" marR="5081">
              <a:lnSpc>
                <a:spcPct val="104200"/>
              </a:lnSpc>
            </a:pPr>
            <a:r>
              <a:rPr sz="800" spc="-50" dirty="0">
                <a:solidFill>
                  <a:srgbClr val="231F20"/>
                </a:solidFill>
                <a:latin typeface="Verdana"/>
                <a:cs typeface="Verdana"/>
              </a:rPr>
              <a:t>360-degree </a:t>
            </a:r>
            <a:r>
              <a:rPr sz="800" spc="-60" dirty="0">
                <a:solidFill>
                  <a:srgbClr val="231F20"/>
                </a:solidFill>
                <a:latin typeface="Verdana"/>
                <a:cs typeface="Verdana"/>
              </a:rPr>
              <a:t>view </a:t>
            </a:r>
            <a:r>
              <a:rPr sz="800" spc="-30" dirty="0">
                <a:solidFill>
                  <a:srgbClr val="231F20"/>
                </a:solidFill>
                <a:latin typeface="Verdana"/>
                <a:cs typeface="Verdana"/>
              </a:rPr>
              <a:t>of </a:t>
            </a:r>
            <a:r>
              <a:rPr sz="800" spc="-60" dirty="0">
                <a:solidFill>
                  <a:srgbClr val="231F20"/>
                </a:solidFill>
                <a:latin typeface="Verdana"/>
                <a:cs typeface="Verdana"/>
              </a:rPr>
              <a:t>your  </a:t>
            </a:r>
            <a:r>
              <a:rPr sz="800" spc="-50" dirty="0">
                <a:solidFill>
                  <a:srgbClr val="231F20"/>
                </a:solidFill>
                <a:latin typeface="Verdana"/>
                <a:cs typeface="Verdana"/>
              </a:rPr>
              <a:t>customers </a:t>
            </a:r>
            <a:r>
              <a:rPr sz="800" spc="-35" dirty="0">
                <a:solidFill>
                  <a:srgbClr val="231F20"/>
                </a:solidFill>
                <a:latin typeface="Verdana"/>
                <a:cs typeface="Verdana"/>
              </a:rPr>
              <a:t>and</a:t>
            </a:r>
            <a:r>
              <a:rPr sz="800" spc="-175" dirty="0">
                <a:solidFill>
                  <a:srgbClr val="231F20"/>
                </a:solidFill>
                <a:latin typeface="Verdana"/>
                <a:cs typeface="Verdana"/>
              </a:rPr>
              <a:t> </a:t>
            </a:r>
            <a:r>
              <a:rPr sz="800" spc="-45" dirty="0">
                <a:solidFill>
                  <a:srgbClr val="231F20"/>
                </a:solidFill>
                <a:latin typeface="Verdana"/>
                <a:cs typeface="Verdana"/>
              </a:rPr>
              <a:t>facilitates  </a:t>
            </a:r>
            <a:r>
              <a:rPr sz="800" spc="-40" dirty="0">
                <a:solidFill>
                  <a:srgbClr val="231F20"/>
                </a:solidFill>
                <a:latin typeface="Verdana"/>
                <a:cs typeface="Verdana"/>
              </a:rPr>
              <a:t>collaboration </a:t>
            </a:r>
            <a:r>
              <a:rPr sz="800" spc="-55" dirty="0">
                <a:solidFill>
                  <a:srgbClr val="231F20"/>
                </a:solidFill>
                <a:latin typeface="Verdana"/>
                <a:cs typeface="Verdana"/>
              </a:rPr>
              <a:t>across</a:t>
            </a:r>
            <a:r>
              <a:rPr sz="800" spc="-160" dirty="0">
                <a:solidFill>
                  <a:srgbClr val="231F20"/>
                </a:solidFill>
                <a:latin typeface="Verdana"/>
                <a:cs typeface="Verdana"/>
              </a:rPr>
              <a:t> </a:t>
            </a:r>
            <a:r>
              <a:rPr sz="800" spc="-60" dirty="0">
                <a:solidFill>
                  <a:srgbClr val="231F20"/>
                </a:solidFill>
                <a:latin typeface="Verdana"/>
                <a:cs typeface="Verdana"/>
              </a:rPr>
              <a:t>your  </a:t>
            </a:r>
            <a:r>
              <a:rPr sz="800" spc="-50" dirty="0">
                <a:solidFill>
                  <a:srgbClr val="231F20"/>
                </a:solidFill>
                <a:latin typeface="Verdana"/>
                <a:cs typeface="Verdana"/>
              </a:rPr>
              <a:t>organization, </a:t>
            </a:r>
            <a:r>
              <a:rPr sz="800" spc="-35" dirty="0">
                <a:solidFill>
                  <a:srgbClr val="231F20"/>
                </a:solidFill>
                <a:latin typeface="Verdana"/>
                <a:cs typeface="Verdana"/>
              </a:rPr>
              <a:t>helping  </a:t>
            </a:r>
            <a:r>
              <a:rPr sz="800" spc="-55" dirty="0">
                <a:solidFill>
                  <a:srgbClr val="231F20"/>
                </a:solidFill>
                <a:latin typeface="Verdana"/>
                <a:cs typeface="Verdana"/>
              </a:rPr>
              <a:t>you </a:t>
            </a:r>
            <a:r>
              <a:rPr sz="800" spc="-25" dirty="0">
                <a:solidFill>
                  <a:srgbClr val="231F20"/>
                </a:solidFill>
                <a:latin typeface="Verdana"/>
                <a:cs typeface="Verdana"/>
              </a:rPr>
              <a:t>build </a:t>
            </a:r>
            <a:r>
              <a:rPr sz="800" spc="-65" dirty="0">
                <a:solidFill>
                  <a:srgbClr val="231F20"/>
                </a:solidFill>
                <a:latin typeface="Verdana"/>
                <a:cs typeface="Verdana"/>
              </a:rPr>
              <a:t>strong, </a:t>
            </a:r>
            <a:r>
              <a:rPr sz="800" spc="-50" dirty="0">
                <a:solidFill>
                  <a:srgbClr val="231F20"/>
                </a:solidFill>
                <a:latin typeface="Verdana"/>
                <a:cs typeface="Verdana"/>
              </a:rPr>
              <a:t>lasting  </a:t>
            </a:r>
            <a:r>
              <a:rPr sz="800" spc="-45" dirty="0">
                <a:solidFill>
                  <a:srgbClr val="231F20"/>
                </a:solidFill>
                <a:latin typeface="Verdana"/>
                <a:cs typeface="Verdana"/>
              </a:rPr>
              <a:t>customer</a:t>
            </a:r>
            <a:r>
              <a:rPr sz="800" spc="-95" dirty="0">
                <a:solidFill>
                  <a:srgbClr val="231F20"/>
                </a:solidFill>
                <a:latin typeface="Verdana"/>
                <a:cs typeface="Verdana"/>
              </a:rPr>
              <a:t> </a:t>
            </a:r>
            <a:r>
              <a:rPr sz="800" spc="-50" dirty="0">
                <a:solidFill>
                  <a:srgbClr val="231F20"/>
                </a:solidFill>
                <a:latin typeface="Verdana"/>
                <a:cs typeface="Verdana"/>
              </a:rPr>
              <a:t>relationships.</a:t>
            </a:r>
            <a:endParaRPr sz="800" dirty="0">
              <a:latin typeface="Verdana"/>
              <a:cs typeface="Verdana"/>
            </a:endParaRPr>
          </a:p>
        </p:txBody>
      </p:sp>
      <p:sp>
        <p:nvSpPr>
          <p:cNvPr id="63" name="object 63"/>
          <p:cNvSpPr txBox="1"/>
          <p:nvPr/>
        </p:nvSpPr>
        <p:spPr>
          <a:xfrm>
            <a:off x="2753969" y="6796926"/>
            <a:ext cx="3716654" cy="143629"/>
          </a:xfrm>
          <a:prstGeom prst="rect">
            <a:avLst/>
          </a:prstGeom>
        </p:spPr>
        <p:txBody>
          <a:bodyPr vert="horz" wrap="square" lIns="0" tIns="12700" rIns="0" bIns="0" rtlCol="0">
            <a:spAutoFit/>
          </a:bodyPr>
          <a:lstStyle/>
          <a:p>
            <a:pPr marL="12701">
              <a:spcBef>
                <a:spcPts val="100"/>
              </a:spcBef>
              <a:tabLst>
                <a:tab pos="1047234" algn="l"/>
                <a:tab pos="3423041" algn="l"/>
              </a:tabLst>
            </a:pPr>
            <a:r>
              <a:rPr sz="850" b="1" spc="-10" dirty="0">
                <a:solidFill>
                  <a:srgbClr val="4F5A62"/>
                </a:solidFill>
                <a:latin typeface="Arial"/>
                <a:cs typeface="Arial"/>
              </a:rPr>
              <a:t>OP</a:t>
            </a:r>
            <a:r>
              <a:rPr sz="850" b="1" spc="-15" dirty="0">
                <a:solidFill>
                  <a:srgbClr val="4F5A62"/>
                </a:solidFill>
                <a:latin typeface="Arial"/>
                <a:cs typeface="Arial"/>
              </a:rPr>
              <a:t>PO</a:t>
            </a:r>
            <a:r>
              <a:rPr sz="850" b="1" spc="-35" dirty="0">
                <a:solidFill>
                  <a:srgbClr val="4F5A62"/>
                </a:solidFill>
                <a:latin typeface="Arial"/>
                <a:cs typeface="Arial"/>
              </a:rPr>
              <a:t>R</a:t>
            </a:r>
            <a:r>
              <a:rPr sz="850" b="1" spc="5" dirty="0">
                <a:solidFill>
                  <a:srgbClr val="4F5A62"/>
                </a:solidFill>
                <a:latin typeface="Arial"/>
                <a:cs typeface="Arial"/>
              </a:rPr>
              <a:t>TUNITIE</a:t>
            </a:r>
            <a:r>
              <a:rPr sz="850" b="1" dirty="0">
                <a:solidFill>
                  <a:srgbClr val="4F5A62"/>
                </a:solidFill>
                <a:latin typeface="Arial"/>
                <a:cs typeface="Arial"/>
              </a:rPr>
              <a:t>S	</a:t>
            </a:r>
            <a:r>
              <a:rPr sz="850" b="1" spc="-60" dirty="0">
                <a:solidFill>
                  <a:srgbClr val="4F5A62"/>
                </a:solidFill>
                <a:latin typeface="Arial"/>
                <a:cs typeface="Arial"/>
              </a:rPr>
              <a:t>PRESEN</a:t>
            </a:r>
            <a:r>
              <a:rPr sz="850" b="1" spc="-105" dirty="0">
                <a:solidFill>
                  <a:srgbClr val="4F5A62"/>
                </a:solidFill>
                <a:latin typeface="Arial"/>
                <a:cs typeface="Arial"/>
              </a:rPr>
              <a:t>TA</a:t>
            </a:r>
            <a:r>
              <a:rPr sz="850" b="1" spc="25" dirty="0">
                <a:solidFill>
                  <a:srgbClr val="4F5A62"/>
                </a:solidFill>
                <a:latin typeface="Arial"/>
                <a:cs typeface="Arial"/>
              </a:rPr>
              <a:t>T</a:t>
            </a:r>
            <a:r>
              <a:rPr sz="850" b="1" spc="-10" dirty="0">
                <a:solidFill>
                  <a:srgbClr val="4F5A62"/>
                </a:solidFill>
                <a:latin typeface="Arial"/>
                <a:cs typeface="Arial"/>
              </a:rPr>
              <a:t>I</a:t>
            </a:r>
            <a:r>
              <a:rPr sz="850" b="1" spc="30" dirty="0">
                <a:solidFill>
                  <a:srgbClr val="4F5A62"/>
                </a:solidFill>
                <a:latin typeface="Arial"/>
                <a:cs typeface="Arial"/>
              </a:rPr>
              <a:t>O</a:t>
            </a:r>
            <a:r>
              <a:rPr sz="850" b="1" spc="20" dirty="0">
                <a:solidFill>
                  <a:srgbClr val="4F5A62"/>
                </a:solidFill>
                <a:latin typeface="Arial"/>
                <a:cs typeface="Arial"/>
              </a:rPr>
              <a:t>N</a:t>
            </a:r>
            <a:r>
              <a:rPr sz="850" b="1" spc="10" dirty="0">
                <a:solidFill>
                  <a:srgbClr val="4F5A62"/>
                </a:solidFill>
                <a:latin typeface="Arial"/>
                <a:cs typeface="Arial"/>
              </a:rPr>
              <a:t>,</a:t>
            </a:r>
            <a:r>
              <a:rPr sz="850" b="1" spc="-40" dirty="0">
                <a:solidFill>
                  <a:srgbClr val="4F5A62"/>
                </a:solidFill>
                <a:latin typeface="Arial"/>
                <a:cs typeface="Arial"/>
              </a:rPr>
              <a:t> </a:t>
            </a:r>
            <a:r>
              <a:rPr sz="850" b="1" spc="-55" dirty="0">
                <a:solidFill>
                  <a:srgbClr val="4F5A62"/>
                </a:solidFill>
                <a:latin typeface="Arial"/>
                <a:cs typeface="Arial"/>
              </a:rPr>
              <a:t>P</a:t>
            </a:r>
            <a:r>
              <a:rPr sz="850" b="1" spc="-75" dirty="0">
                <a:solidFill>
                  <a:srgbClr val="4F5A62"/>
                </a:solidFill>
                <a:latin typeface="Arial"/>
                <a:cs typeface="Arial"/>
              </a:rPr>
              <a:t>R</a:t>
            </a:r>
            <a:r>
              <a:rPr sz="850" b="1" spc="-15" dirty="0">
                <a:solidFill>
                  <a:srgbClr val="4F5A62"/>
                </a:solidFill>
                <a:latin typeface="Arial"/>
                <a:cs typeface="Arial"/>
              </a:rPr>
              <a:t>O</a:t>
            </a:r>
            <a:r>
              <a:rPr sz="850" b="1" spc="-20" dirty="0">
                <a:solidFill>
                  <a:srgbClr val="4F5A62"/>
                </a:solidFill>
                <a:latin typeface="Arial"/>
                <a:cs typeface="Arial"/>
              </a:rPr>
              <a:t>P</a:t>
            </a:r>
            <a:r>
              <a:rPr sz="850" b="1" spc="-40" dirty="0">
                <a:solidFill>
                  <a:srgbClr val="4F5A62"/>
                </a:solidFill>
                <a:latin typeface="Arial"/>
                <a:cs typeface="Arial"/>
              </a:rPr>
              <a:t>OS</a:t>
            </a:r>
            <a:r>
              <a:rPr sz="850" b="1" spc="-75" dirty="0">
                <a:solidFill>
                  <a:srgbClr val="4F5A62"/>
                </a:solidFill>
                <a:latin typeface="Arial"/>
                <a:cs typeface="Arial"/>
              </a:rPr>
              <a:t>A</a:t>
            </a:r>
            <a:r>
              <a:rPr sz="850" b="1" spc="-70" dirty="0">
                <a:solidFill>
                  <a:srgbClr val="4F5A62"/>
                </a:solidFill>
                <a:latin typeface="Arial"/>
                <a:cs typeface="Arial"/>
              </a:rPr>
              <a:t>L</a:t>
            </a:r>
            <a:r>
              <a:rPr sz="850" b="1" spc="10" dirty="0">
                <a:solidFill>
                  <a:srgbClr val="4F5A62"/>
                </a:solidFill>
                <a:latin typeface="Arial"/>
                <a:cs typeface="Arial"/>
              </a:rPr>
              <a:t>,</a:t>
            </a:r>
            <a:r>
              <a:rPr sz="850" b="1" spc="-40" dirty="0">
                <a:solidFill>
                  <a:srgbClr val="4F5A62"/>
                </a:solidFill>
                <a:latin typeface="Arial"/>
                <a:cs typeface="Arial"/>
              </a:rPr>
              <a:t> </a:t>
            </a:r>
            <a:r>
              <a:rPr sz="850" b="1" spc="-35" dirty="0">
                <a:solidFill>
                  <a:srgbClr val="4F5A62"/>
                </a:solidFill>
                <a:latin typeface="Arial"/>
                <a:cs typeface="Arial"/>
              </a:rPr>
              <a:t>NE</a:t>
            </a:r>
            <a:r>
              <a:rPr sz="850" b="1" spc="-45" dirty="0">
                <a:solidFill>
                  <a:srgbClr val="4F5A62"/>
                </a:solidFill>
                <a:latin typeface="Arial"/>
                <a:cs typeface="Arial"/>
              </a:rPr>
              <a:t>G</a:t>
            </a:r>
            <a:r>
              <a:rPr sz="850" b="1" spc="-5" dirty="0">
                <a:solidFill>
                  <a:srgbClr val="4F5A62"/>
                </a:solidFill>
                <a:latin typeface="Arial"/>
                <a:cs typeface="Arial"/>
              </a:rPr>
              <a:t>O</a:t>
            </a:r>
            <a:r>
              <a:rPr sz="850" b="1" spc="-10" dirty="0">
                <a:solidFill>
                  <a:srgbClr val="4F5A62"/>
                </a:solidFill>
                <a:latin typeface="Arial"/>
                <a:cs typeface="Arial"/>
              </a:rPr>
              <a:t>TI</a:t>
            </a:r>
            <a:r>
              <a:rPr sz="850" b="1" spc="-55" dirty="0">
                <a:solidFill>
                  <a:srgbClr val="4F5A62"/>
                </a:solidFill>
                <a:latin typeface="Arial"/>
                <a:cs typeface="Arial"/>
              </a:rPr>
              <a:t>A</a:t>
            </a:r>
            <a:r>
              <a:rPr sz="850" b="1" spc="25" dirty="0">
                <a:solidFill>
                  <a:srgbClr val="4F5A62"/>
                </a:solidFill>
                <a:latin typeface="Arial"/>
                <a:cs typeface="Arial"/>
              </a:rPr>
              <a:t>T</a:t>
            </a:r>
            <a:r>
              <a:rPr sz="850" b="1" spc="-10" dirty="0">
                <a:solidFill>
                  <a:srgbClr val="4F5A62"/>
                </a:solidFill>
                <a:latin typeface="Arial"/>
                <a:cs typeface="Arial"/>
              </a:rPr>
              <a:t>I</a:t>
            </a:r>
            <a:r>
              <a:rPr sz="850" b="1" spc="30" dirty="0">
                <a:solidFill>
                  <a:srgbClr val="4F5A62"/>
                </a:solidFill>
                <a:latin typeface="Arial"/>
                <a:cs typeface="Arial"/>
              </a:rPr>
              <a:t>O</a:t>
            </a:r>
            <a:r>
              <a:rPr sz="850" b="1" spc="35" dirty="0">
                <a:solidFill>
                  <a:srgbClr val="4F5A62"/>
                </a:solidFill>
                <a:latin typeface="Arial"/>
                <a:cs typeface="Arial"/>
              </a:rPr>
              <a:t>N</a:t>
            </a:r>
            <a:r>
              <a:rPr sz="850" b="1" dirty="0">
                <a:solidFill>
                  <a:srgbClr val="4F5A62"/>
                </a:solidFill>
                <a:latin typeface="Arial"/>
                <a:cs typeface="Arial"/>
              </a:rPr>
              <a:t>	</a:t>
            </a:r>
            <a:r>
              <a:rPr sz="850" b="1" spc="35" dirty="0">
                <a:solidFill>
                  <a:srgbClr val="4F5A62"/>
                </a:solidFill>
                <a:latin typeface="Arial"/>
                <a:cs typeface="Arial"/>
              </a:rPr>
              <a:t>WO</a:t>
            </a:r>
            <a:r>
              <a:rPr sz="850" b="1" spc="45" dirty="0">
                <a:solidFill>
                  <a:srgbClr val="4F5A62"/>
                </a:solidFill>
                <a:latin typeface="Arial"/>
                <a:cs typeface="Arial"/>
              </a:rPr>
              <a:t>N</a:t>
            </a:r>
            <a:endParaRPr sz="850">
              <a:latin typeface="Arial"/>
              <a:cs typeface="Arial"/>
            </a:endParaRPr>
          </a:p>
        </p:txBody>
      </p:sp>
      <p:sp>
        <p:nvSpPr>
          <p:cNvPr id="64" name="object 64"/>
          <p:cNvSpPr/>
          <p:nvPr/>
        </p:nvSpPr>
        <p:spPr>
          <a:xfrm>
            <a:off x="3164935" y="6956405"/>
            <a:ext cx="169024" cy="169024"/>
          </a:xfrm>
          <a:prstGeom prst="rect">
            <a:avLst/>
          </a:prstGeom>
          <a:blipFill>
            <a:blip r:embed="rId16" cstate="print"/>
            <a:stretch>
              <a:fillRect/>
            </a:stretch>
          </a:blipFill>
        </p:spPr>
        <p:txBody>
          <a:bodyPr wrap="square" lIns="0" tIns="0" rIns="0" bIns="0" rtlCol="0"/>
          <a:lstStyle/>
          <a:p>
            <a:endParaRPr/>
          </a:p>
        </p:txBody>
      </p:sp>
      <p:sp>
        <p:nvSpPr>
          <p:cNvPr id="65" name="object 65"/>
          <p:cNvSpPr/>
          <p:nvPr/>
        </p:nvSpPr>
        <p:spPr>
          <a:xfrm>
            <a:off x="4163993" y="6956405"/>
            <a:ext cx="169024" cy="169024"/>
          </a:xfrm>
          <a:prstGeom prst="rect">
            <a:avLst/>
          </a:prstGeom>
          <a:blipFill>
            <a:blip r:embed="rId15" cstate="print"/>
            <a:stretch>
              <a:fillRect/>
            </a:stretch>
          </a:blipFill>
        </p:spPr>
        <p:txBody>
          <a:bodyPr wrap="square" lIns="0" tIns="0" rIns="0" bIns="0" rtlCol="0"/>
          <a:lstStyle/>
          <a:p>
            <a:endParaRPr/>
          </a:p>
        </p:txBody>
      </p:sp>
      <p:sp>
        <p:nvSpPr>
          <p:cNvPr id="66" name="object 66"/>
          <p:cNvSpPr/>
          <p:nvPr/>
        </p:nvSpPr>
        <p:spPr>
          <a:xfrm>
            <a:off x="4823580" y="6956405"/>
            <a:ext cx="169024" cy="169024"/>
          </a:xfrm>
          <a:prstGeom prst="rect">
            <a:avLst/>
          </a:prstGeom>
          <a:blipFill>
            <a:blip r:embed="rId16" cstate="print"/>
            <a:stretch>
              <a:fillRect/>
            </a:stretch>
          </a:blipFill>
        </p:spPr>
        <p:txBody>
          <a:bodyPr wrap="square" lIns="0" tIns="0" rIns="0" bIns="0" rtlCol="0"/>
          <a:lstStyle/>
          <a:p>
            <a:endParaRPr/>
          </a:p>
        </p:txBody>
      </p:sp>
      <p:sp>
        <p:nvSpPr>
          <p:cNvPr id="67" name="object 67"/>
          <p:cNvSpPr/>
          <p:nvPr/>
        </p:nvSpPr>
        <p:spPr>
          <a:xfrm>
            <a:off x="5483168" y="6956405"/>
            <a:ext cx="169024" cy="169024"/>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6233674" y="6956405"/>
            <a:ext cx="169024" cy="169024"/>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997315" y="4964036"/>
            <a:ext cx="1125220" cy="754380"/>
          </a:xfrm>
          <a:custGeom>
            <a:avLst/>
            <a:gdLst/>
            <a:ahLst/>
            <a:cxnLst/>
            <a:rect l="l" t="t" r="r" b="b"/>
            <a:pathLst>
              <a:path w="1125220" h="754379">
                <a:moveTo>
                  <a:pt x="562571" y="0"/>
                </a:moveTo>
                <a:lnTo>
                  <a:pt x="492002" y="979"/>
                </a:lnTo>
                <a:lnTo>
                  <a:pt x="424050" y="3837"/>
                </a:lnTo>
                <a:lnTo>
                  <a:pt x="359240" y="8458"/>
                </a:lnTo>
                <a:lnTo>
                  <a:pt x="298101" y="14722"/>
                </a:lnTo>
                <a:lnTo>
                  <a:pt x="241160" y="22513"/>
                </a:lnTo>
                <a:lnTo>
                  <a:pt x="188943" y="31712"/>
                </a:lnTo>
                <a:lnTo>
                  <a:pt x="141978" y="42201"/>
                </a:lnTo>
                <a:lnTo>
                  <a:pt x="100792" y="53863"/>
                </a:lnTo>
                <a:lnTo>
                  <a:pt x="37866" y="80234"/>
                </a:lnTo>
                <a:lnTo>
                  <a:pt x="4383" y="109882"/>
                </a:lnTo>
                <a:lnTo>
                  <a:pt x="0" y="125641"/>
                </a:lnTo>
                <a:lnTo>
                  <a:pt x="0" y="628205"/>
                </a:lnTo>
                <a:lnTo>
                  <a:pt x="37866" y="673611"/>
                </a:lnTo>
                <a:lnTo>
                  <a:pt x="100792" y="699982"/>
                </a:lnTo>
                <a:lnTo>
                  <a:pt x="141978" y="711644"/>
                </a:lnTo>
                <a:lnTo>
                  <a:pt x="188943" y="722134"/>
                </a:lnTo>
                <a:lnTo>
                  <a:pt x="241160" y="731333"/>
                </a:lnTo>
                <a:lnTo>
                  <a:pt x="298101" y="739123"/>
                </a:lnTo>
                <a:lnTo>
                  <a:pt x="359240" y="745388"/>
                </a:lnTo>
                <a:lnTo>
                  <a:pt x="424050" y="750008"/>
                </a:lnTo>
                <a:lnTo>
                  <a:pt x="492002" y="752867"/>
                </a:lnTo>
                <a:lnTo>
                  <a:pt x="562571" y="753846"/>
                </a:lnTo>
                <a:lnTo>
                  <a:pt x="633140" y="752867"/>
                </a:lnTo>
                <a:lnTo>
                  <a:pt x="701093" y="750008"/>
                </a:lnTo>
                <a:lnTo>
                  <a:pt x="765903" y="745388"/>
                </a:lnTo>
                <a:lnTo>
                  <a:pt x="827042" y="739123"/>
                </a:lnTo>
                <a:lnTo>
                  <a:pt x="883983" y="731333"/>
                </a:lnTo>
                <a:lnTo>
                  <a:pt x="936200" y="722134"/>
                </a:lnTo>
                <a:lnTo>
                  <a:pt x="983165" y="711644"/>
                </a:lnTo>
                <a:lnTo>
                  <a:pt x="1024351" y="699982"/>
                </a:lnTo>
                <a:lnTo>
                  <a:pt x="1087276" y="673611"/>
                </a:lnTo>
                <a:lnTo>
                  <a:pt x="1120760" y="643963"/>
                </a:lnTo>
                <a:lnTo>
                  <a:pt x="1125143" y="628205"/>
                </a:lnTo>
                <a:lnTo>
                  <a:pt x="1125143" y="125641"/>
                </a:lnTo>
                <a:lnTo>
                  <a:pt x="1087276" y="80234"/>
                </a:lnTo>
                <a:lnTo>
                  <a:pt x="1024351" y="53863"/>
                </a:lnTo>
                <a:lnTo>
                  <a:pt x="983165" y="42201"/>
                </a:lnTo>
                <a:lnTo>
                  <a:pt x="936200" y="31712"/>
                </a:lnTo>
                <a:lnTo>
                  <a:pt x="883983" y="22513"/>
                </a:lnTo>
                <a:lnTo>
                  <a:pt x="827042" y="14722"/>
                </a:lnTo>
                <a:lnTo>
                  <a:pt x="765903" y="8458"/>
                </a:lnTo>
                <a:lnTo>
                  <a:pt x="701093" y="3837"/>
                </a:lnTo>
                <a:lnTo>
                  <a:pt x="633140" y="979"/>
                </a:lnTo>
                <a:lnTo>
                  <a:pt x="562571" y="0"/>
                </a:lnTo>
                <a:close/>
              </a:path>
            </a:pathLst>
          </a:custGeom>
          <a:solidFill>
            <a:srgbClr val="E3E4E7"/>
          </a:solidFill>
        </p:spPr>
        <p:txBody>
          <a:bodyPr wrap="square" lIns="0" tIns="0" rIns="0" bIns="0" rtlCol="0"/>
          <a:lstStyle/>
          <a:p>
            <a:endParaRPr/>
          </a:p>
        </p:txBody>
      </p:sp>
      <p:sp>
        <p:nvSpPr>
          <p:cNvPr id="70" name="object 70"/>
          <p:cNvSpPr/>
          <p:nvPr/>
        </p:nvSpPr>
        <p:spPr>
          <a:xfrm>
            <a:off x="997305" y="5089677"/>
            <a:ext cx="1125220" cy="125730"/>
          </a:xfrm>
          <a:custGeom>
            <a:avLst/>
            <a:gdLst/>
            <a:ahLst/>
            <a:cxnLst/>
            <a:rect l="l" t="t" r="r" b="b"/>
            <a:pathLst>
              <a:path w="1125220" h="125729">
                <a:moveTo>
                  <a:pt x="1125143" y="0"/>
                </a:moveTo>
                <a:lnTo>
                  <a:pt x="1087276" y="45406"/>
                </a:lnTo>
                <a:lnTo>
                  <a:pt x="1024351" y="71777"/>
                </a:lnTo>
                <a:lnTo>
                  <a:pt x="983165" y="83439"/>
                </a:lnTo>
                <a:lnTo>
                  <a:pt x="936200" y="93928"/>
                </a:lnTo>
                <a:lnTo>
                  <a:pt x="883983" y="103127"/>
                </a:lnTo>
                <a:lnTo>
                  <a:pt x="827042" y="110918"/>
                </a:lnTo>
                <a:lnTo>
                  <a:pt x="765903" y="117182"/>
                </a:lnTo>
                <a:lnTo>
                  <a:pt x="701093" y="121803"/>
                </a:lnTo>
                <a:lnTo>
                  <a:pt x="633140" y="124662"/>
                </a:lnTo>
                <a:lnTo>
                  <a:pt x="562571" y="125641"/>
                </a:lnTo>
                <a:lnTo>
                  <a:pt x="492002" y="124662"/>
                </a:lnTo>
                <a:lnTo>
                  <a:pt x="424050" y="121803"/>
                </a:lnTo>
                <a:lnTo>
                  <a:pt x="359240" y="117182"/>
                </a:lnTo>
                <a:lnTo>
                  <a:pt x="298101" y="110918"/>
                </a:lnTo>
                <a:lnTo>
                  <a:pt x="241160" y="103127"/>
                </a:lnTo>
                <a:lnTo>
                  <a:pt x="188943" y="93928"/>
                </a:lnTo>
                <a:lnTo>
                  <a:pt x="141978" y="83439"/>
                </a:lnTo>
                <a:lnTo>
                  <a:pt x="100792" y="71777"/>
                </a:lnTo>
                <a:lnTo>
                  <a:pt x="37866" y="45406"/>
                </a:lnTo>
                <a:lnTo>
                  <a:pt x="4383" y="15758"/>
                </a:lnTo>
                <a:lnTo>
                  <a:pt x="0" y="0"/>
                </a:lnTo>
              </a:path>
            </a:pathLst>
          </a:custGeom>
          <a:ln w="12496">
            <a:solidFill>
              <a:srgbClr val="4F5A62"/>
            </a:solidFill>
          </a:ln>
        </p:spPr>
        <p:txBody>
          <a:bodyPr wrap="square" lIns="0" tIns="0" rIns="0" bIns="0" rtlCol="0"/>
          <a:lstStyle/>
          <a:p>
            <a:endParaRPr/>
          </a:p>
        </p:txBody>
      </p:sp>
      <p:sp>
        <p:nvSpPr>
          <p:cNvPr id="71" name="object 71"/>
          <p:cNvSpPr/>
          <p:nvPr/>
        </p:nvSpPr>
        <p:spPr>
          <a:xfrm>
            <a:off x="997305" y="4964036"/>
            <a:ext cx="1125220" cy="754380"/>
          </a:xfrm>
          <a:custGeom>
            <a:avLst/>
            <a:gdLst/>
            <a:ahLst/>
            <a:cxnLst/>
            <a:rect l="l" t="t" r="r" b="b"/>
            <a:pathLst>
              <a:path w="1125220" h="754379">
                <a:moveTo>
                  <a:pt x="0" y="125641"/>
                </a:moveTo>
                <a:lnTo>
                  <a:pt x="37866" y="80234"/>
                </a:lnTo>
                <a:lnTo>
                  <a:pt x="100792" y="53863"/>
                </a:lnTo>
                <a:lnTo>
                  <a:pt x="141978" y="42201"/>
                </a:lnTo>
                <a:lnTo>
                  <a:pt x="188943" y="31712"/>
                </a:lnTo>
                <a:lnTo>
                  <a:pt x="241160" y="22513"/>
                </a:lnTo>
                <a:lnTo>
                  <a:pt x="298101" y="14722"/>
                </a:lnTo>
                <a:lnTo>
                  <a:pt x="359240" y="8458"/>
                </a:lnTo>
                <a:lnTo>
                  <a:pt x="424050" y="3837"/>
                </a:lnTo>
                <a:lnTo>
                  <a:pt x="492002" y="979"/>
                </a:lnTo>
                <a:lnTo>
                  <a:pt x="562571" y="0"/>
                </a:lnTo>
                <a:lnTo>
                  <a:pt x="633140" y="979"/>
                </a:lnTo>
                <a:lnTo>
                  <a:pt x="701093" y="3837"/>
                </a:lnTo>
                <a:lnTo>
                  <a:pt x="765903" y="8458"/>
                </a:lnTo>
                <a:lnTo>
                  <a:pt x="827042" y="14722"/>
                </a:lnTo>
                <a:lnTo>
                  <a:pt x="883983" y="22513"/>
                </a:lnTo>
                <a:lnTo>
                  <a:pt x="936200" y="31712"/>
                </a:lnTo>
                <a:lnTo>
                  <a:pt x="983165" y="42201"/>
                </a:lnTo>
                <a:lnTo>
                  <a:pt x="1024351" y="53863"/>
                </a:lnTo>
                <a:lnTo>
                  <a:pt x="1087276" y="80234"/>
                </a:lnTo>
                <a:lnTo>
                  <a:pt x="1120760" y="109882"/>
                </a:lnTo>
                <a:lnTo>
                  <a:pt x="1125143" y="125641"/>
                </a:lnTo>
                <a:lnTo>
                  <a:pt x="1125143" y="628205"/>
                </a:lnTo>
                <a:lnTo>
                  <a:pt x="1087276" y="673611"/>
                </a:lnTo>
                <a:lnTo>
                  <a:pt x="1024351" y="699982"/>
                </a:lnTo>
                <a:lnTo>
                  <a:pt x="983165" y="711644"/>
                </a:lnTo>
                <a:lnTo>
                  <a:pt x="936200" y="722134"/>
                </a:lnTo>
                <a:lnTo>
                  <a:pt x="883983" y="731333"/>
                </a:lnTo>
                <a:lnTo>
                  <a:pt x="827042" y="739123"/>
                </a:lnTo>
                <a:lnTo>
                  <a:pt x="765903" y="745388"/>
                </a:lnTo>
                <a:lnTo>
                  <a:pt x="701093" y="750008"/>
                </a:lnTo>
                <a:lnTo>
                  <a:pt x="633140" y="752867"/>
                </a:lnTo>
                <a:lnTo>
                  <a:pt x="562571" y="753846"/>
                </a:lnTo>
                <a:lnTo>
                  <a:pt x="492002" y="752867"/>
                </a:lnTo>
                <a:lnTo>
                  <a:pt x="424050" y="750008"/>
                </a:lnTo>
                <a:lnTo>
                  <a:pt x="359240" y="745388"/>
                </a:lnTo>
                <a:lnTo>
                  <a:pt x="298101" y="739123"/>
                </a:lnTo>
                <a:lnTo>
                  <a:pt x="241160" y="731333"/>
                </a:lnTo>
                <a:lnTo>
                  <a:pt x="188943" y="722134"/>
                </a:lnTo>
                <a:lnTo>
                  <a:pt x="141978" y="711644"/>
                </a:lnTo>
                <a:lnTo>
                  <a:pt x="100792" y="699982"/>
                </a:lnTo>
                <a:lnTo>
                  <a:pt x="37866" y="673611"/>
                </a:lnTo>
                <a:lnTo>
                  <a:pt x="4383" y="643963"/>
                </a:lnTo>
                <a:lnTo>
                  <a:pt x="0" y="628205"/>
                </a:lnTo>
                <a:lnTo>
                  <a:pt x="0" y="125641"/>
                </a:lnTo>
                <a:close/>
              </a:path>
            </a:pathLst>
          </a:custGeom>
          <a:ln w="12496">
            <a:solidFill>
              <a:srgbClr val="4F5A62"/>
            </a:solidFill>
          </a:ln>
        </p:spPr>
        <p:txBody>
          <a:bodyPr wrap="square" lIns="0" tIns="0" rIns="0" bIns="0" rtlCol="0"/>
          <a:lstStyle/>
          <a:p>
            <a:endParaRPr/>
          </a:p>
        </p:txBody>
      </p:sp>
      <p:sp>
        <p:nvSpPr>
          <p:cNvPr id="72" name="object 72"/>
          <p:cNvSpPr/>
          <p:nvPr/>
        </p:nvSpPr>
        <p:spPr>
          <a:xfrm>
            <a:off x="3784371" y="8774862"/>
            <a:ext cx="2331085" cy="582930"/>
          </a:xfrm>
          <a:custGeom>
            <a:avLst/>
            <a:gdLst/>
            <a:ahLst/>
            <a:cxnLst/>
            <a:rect l="l" t="t" r="r" b="b"/>
            <a:pathLst>
              <a:path w="2331085" h="582929">
                <a:moveTo>
                  <a:pt x="56261" y="0"/>
                </a:moveTo>
                <a:lnTo>
                  <a:pt x="23735" y="879"/>
                </a:lnTo>
                <a:lnTo>
                  <a:pt x="7032" y="7032"/>
                </a:lnTo>
                <a:lnTo>
                  <a:pt x="879" y="23735"/>
                </a:lnTo>
                <a:lnTo>
                  <a:pt x="0" y="56261"/>
                </a:lnTo>
                <a:lnTo>
                  <a:pt x="0" y="526084"/>
                </a:lnTo>
                <a:lnTo>
                  <a:pt x="879" y="558610"/>
                </a:lnTo>
                <a:lnTo>
                  <a:pt x="7032" y="575313"/>
                </a:lnTo>
                <a:lnTo>
                  <a:pt x="23735" y="581466"/>
                </a:lnTo>
                <a:lnTo>
                  <a:pt x="56261" y="582345"/>
                </a:lnTo>
                <a:lnTo>
                  <a:pt x="2274392" y="582345"/>
                </a:lnTo>
                <a:lnTo>
                  <a:pt x="2306918" y="581466"/>
                </a:lnTo>
                <a:lnTo>
                  <a:pt x="2323620" y="575313"/>
                </a:lnTo>
                <a:lnTo>
                  <a:pt x="2329774" y="558610"/>
                </a:lnTo>
                <a:lnTo>
                  <a:pt x="2330653" y="526084"/>
                </a:lnTo>
                <a:lnTo>
                  <a:pt x="2330653" y="56261"/>
                </a:lnTo>
                <a:lnTo>
                  <a:pt x="2329774" y="23735"/>
                </a:lnTo>
                <a:lnTo>
                  <a:pt x="2323620" y="7032"/>
                </a:lnTo>
                <a:lnTo>
                  <a:pt x="2306918" y="879"/>
                </a:lnTo>
                <a:lnTo>
                  <a:pt x="2274392" y="0"/>
                </a:lnTo>
                <a:lnTo>
                  <a:pt x="56261" y="0"/>
                </a:lnTo>
                <a:close/>
              </a:path>
            </a:pathLst>
          </a:custGeom>
          <a:ln w="12496">
            <a:solidFill>
              <a:srgbClr val="72808A"/>
            </a:solidFill>
          </a:ln>
        </p:spPr>
        <p:txBody>
          <a:bodyPr wrap="square" lIns="0" tIns="0" rIns="0" bIns="0" rtlCol="0"/>
          <a:lstStyle/>
          <a:p>
            <a:endParaRPr/>
          </a:p>
        </p:txBody>
      </p:sp>
      <p:sp>
        <p:nvSpPr>
          <p:cNvPr id="73" name="object 73"/>
          <p:cNvSpPr txBox="1"/>
          <p:nvPr/>
        </p:nvSpPr>
        <p:spPr>
          <a:xfrm>
            <a:off x="3903776" y="8817233"/>
            <a:ext cx="2076450" cy="450764"/>
          </a:xfrm>
          <a:prstGeom prst="rect">
            <a:avLst/>
          </a:prstGeom>
        </p:spPr>
        <p:txBody>
          <a:bodyPr vert="horz" wrap="square" lIns="0" tIns="37465" rIns="0" bIns="0" rtlCol="0">
            <a:spAutoFit/>
          </a:bodyPr>
          <a:lstStyle/>
          <a:p>
            <a:pPr marL="12701">
              <a:spcBef>
                <a:spcPts val="295"/>
              </a:spcBef>
            </a:pPr>
            <a:r>
              <a:rPr sz="850" b="1" spc="-15" dirty="0">
                <a:solidFill>
                  <a:srgbClr val="4F5A62"/>
                </a:solidFill>
                <a:latin typeface="Arial"/>
                <a:cs typeface="Arial"/>
              </a:rPr>
              <a:t>ARCHIVE </a:t>
            </a:r>
            <a:r>
              <a:rPr sz="850" b="1" spc="-25" dirty="0">
                <a:solidFill>
                  <a:srgbClr val="4F5A62"/>
                </a:solidFill>
                <a:latin typeface="Arial"/>
                <a:cs typeface="Arial"/>
              </a:rPr>
              <a:t>YOUR DEAD</a:t>
            </a:r>
            <a:r>
              <a:rPr sz="850" b="1" spc="30" dirty="0">
                <a:solidFill>
                  <a:srgbClr val="4F5A62"/>
                </a:solidFill>
                <a:latin typeface="Arial"/>
                <a:cs typeface="Arial"/>
              </a:rPr>
              <a:t> </a:t>
            </a:r>
            <a:r>
              <a:rPr sz="850" b="1" spc="-5" dirty="0">
                <a:solidFill>
                  <a:srgbClr val="4F5A62"/>
                </a:solidFill>
                <a:latin typeface="Arial"/>
                <a:cs typeface="Arial"/>
              </a:rPr>
              <a:t>OPPORTUNITIES</a:t>
            </a:r>
            <a:endParaRPr sz="850">
              <a:latin typeface="Arial"/>
              <a:cs typeface="Arial"/>
            </a:endParaRPr>
          </a:p>
          <a:p>
            <a:pPr marL="103517" marR="87005" indent="-10161" algn="ctr">
              <a:lnSpc>
                <a:spcPts val="1000"/>
              </a:lnSpc>
              <a:spcBef>
                <a:spcPts val="245"/>
              </a:spcBef>
            </a:pPr>
            <a:r>
              <a:rPr sz="850" spc="-40" dirty="0">
                <a:solidFill>
                  <a:srgbClr val="231F20"/>
                </a:solidFill>
                <a:latin typeface="Verdana"/>
                <a:cs typeface="Verdana"/>
              </a:rPr>
              <a:t>Use</a:t>
            </a:r>
            <a:r>
              <a:rPr sz="850" spc="-95" dirty="0">
                <a:solidFill>
                  <a:srgbClr val="231F20"/>
                </a:solidFill>
                <a:latin typeface="Verdana"/>
                <a:cs typeface="Verdana"/>
              </a:rPr>
              <a:t> </a:t>
            </a:r>
            <a:r>
              <a:rPr sz="850" spc="-45" dirty="0">
                <a:solidFill>
                  <a:srgbClr val="231F20"/>
                </a:solidFill>
                <a:latin typeface="Verdana"/>
                <a:cs typeface="Verdana"/>
              </a:rPr>
              <a:t>email</a:t>
            </a:r>
            <a:r>
              <a:rPr sz="850" spc="-95" dirty="0">
                <a:solidFill>
                  <a:srgbClr val="231F20"/>
                </a:solidFill>
                <a:latin typeface="Verdana"/>
                <a:cs typeface="Verdana"/>
              </a:rPr>
              <a:t> </a:t>
            </a:r>
            <a:r>
              <a:rPr sz="850" spc="-60" dirty="0">
                <a:solidFill>
                  <a:srgbClr val="231F20"/>
                </a:solidFill>
                <a:latin typeface="Verdana"/>
                <a:cs typeface="Verdana"/>
              </a:rPr>
              <a:t>marketing</a:t>
            </a:r>
            <a:r>
              <a:rPr sz="850" spc="-90" dirty="0">
                <a:solidFill>
                  <a:srgbClr val="231F20"/>
                </a:solidFill>
                <a:latin typeface="Verdana"/>
                <a:cs typeface="Verdana"/>
              </a:rPr>
              <a:t> </a:t>
            </a:r>
            <a:r>
              <a:rPr sz="850" spc="-35" dirty="0">
                <a:solidFill>
                  <a:srgbClr val="231F20"/>
                </a:solidFill>
                <a:latin typeface="Verdana"/>
                <a:cs typeface="Verdana"/>
              </a:rPr>
              <a:t>and</a:t>
            </a:r>
            <a:r>
              <a:rPr sz="850" spc="-95" dirty="0">
                <a:solidFill>
                  <a:srgbClr val="231F20"/>
                </a:solidFill>
                <a:latin typeface="Verdana"/>
                <a:cs typeface="Verdana"/>
              </a:rPr>
              <a:t> </a:t>
            </a:r>
            <a:r>
              <a:rPr sz="850" spc="-40" dirty="0">
                <a:solidFill>
                  <a:srgbClr val="231F20"/>
                </a:solidFill>
                <a:latin typeface="Verdana"/>
                <a:cs typeface="Verdana"/>
              </a:rPr>
              <a:t>call</a:t>
            </a:r>
            <a:r>
              <a:rPr sz="850" spc="-90" dirty="0">
                <a:solidFill>
                  <a:srgbClr val="231F20"/>
                </a:solidFill>
                <a:latin typeface="Verdana"/>
                <a:cs typeface="Verdana"/>
              </a:rPr>
              <a:t> </a:t>
            </a:r>
            <a:r>
              <a:rPr sz="850" spc="-45" dirty="0">
                <a:solidFill>
                  <a:srgbClr val="231F20"/>
                </a:solidFill>
                <a:latin typeface="Verdana"/>
                <a:cs typeface="Verdana"/>
              </a:rPr>
              <a:t>downs</a:t>
            </a:r>
            <a:r>
              <a:rPr sz="850" spc="-95" dirty="0">
                <a:solidFill>
                  <a:srgbClr val="231F20"/>
                </a:solidFill>
                <a:latin typeface="Verdana"/>
                <a:cs typeface="Verdana"/>
              </a:rPr>
              <a:t> </a:t>
            </a:r>
            <a:r>
              <a:rPr sz="850" spc="-40" dirty="0">
                <a:solidFill>
                  <a:srgbClr val="231F20"/>
                </a:solidFill>
                <a:latin typeface="Verdana"/>
                <a:cs typeface="Verdana"/>
              </a:rPr>
              <a:t>to  </a:t>
            </a:r>
            <a:r>
              <a:rPr sz="850" spc="-75" dirty="0">
                <a:solidFill>
                  <a:srgbClr val="231F20"/>
                </a:solidFill>
                <a:latin typeface="Verdana"/>
                <a:cs typeface="Verdana"/>
              </a:rPr>
              <a:t>re-market </a:t>
            </a:r>
            <a:r>
              <a:rPr sz="850" spc="-40" dirty="0">
                <a:solidFill>
                  <a:srgbClr val="231F20"/>
                </a:solidFill>
                <a:latin typeface="Verdana"/>
                <a:cs typeface="Verdana"/>
              </a:rPr>
              <a:t>to </a:t>
            </a:r>
            <a:r>
              <a:rPr sz="850" spc="-35" dirty="0">
                <a:solidFill>
                  <a:srgbClr val="231F20"/>
                </a:solidFill>
                <a:latin typeface="Verdana"/>
                <a:cs typeface="Verdana"/>
              </a:rPr>
              <a:t>Closed </a:t>
            </a:r>
            <a:r>
              <a:rPr sz="850" spc="-55" dirty="0">
                <a:solidFill>
                  <a:srgbClr val="231F20"/>
                </a:solidFill>
                <a:latin typeface="Verdana"/>
                <a:cs typeface="Verdana"/>
              </a:rPr>
              <a:t>Lost</a:t>
            </a:r>
            <a:r>
              <a:rPr sz="850" spc="-235" dirty="0">
                <a:solidFill>
                  <a:srgbClr val="231F20"/>
                </a:solidFill>
                <a:latin typeface="Verdana"/>
                <a:cs typeface="Verdana"/>
              </a:rPr>
              <a:t> </a:t>
            </a:r>
            <a:r>
              <a:rPr sz="850" spc="-35" dirty="0">
                <a:solidFill>
                  <a:srgbClr val="231F20"/>
                </a:solidFill>
                <a:latin typeface="Verdana"/>
                <a:cs typeface="Verdana"/>
              </a:rPr>
              <a:t>opportunities</a:t>
            </a:r>
            <a:endParaRPr sz="850">
              <a:latin typeface="Verdana"/>
              <a:cs typeface="Verdana"/>
            </a:endParaRPr>
          </a:p>
        </p:txBody>
      </p:sp>
      <p:sp>
        <p:nvSpPr>
          <p:cNvPr id="74" name="object 74"/>
          <p:cNvSpPr/>
          <p:nvPr/>
        </p:nvSpPr>
        <p:spPr>
          <a:xfrm>
            <a:off x="4342282" y="7902523"/>
            <a:ext cx="1125220" cy="754380"/>
          </a:xfrm>
          <a:custGeom>
            <a:avLst/>
            <a:gdLst/>
            <a:ahLst/>
            <a:cxnLst/>
            <a:rect l="l" t="t" r="r" b="b"/>
            <a:pathLst>
              <a:path w="1125220" h="754379">
                <a:moveTo>
                  <a:pt x="562571" y="0"/>
                </a:moveTo>
                <a:lnTo>
                  <a:pt x="492002" y="979"/>
                </a:lnTo>
                <a:lnTo>
                  <a:pt x="424050" y="3837"/>
                </a:lnTo>
                <a:lnTo>
                  <a:pt x="359240" y="8458"/>
                </a:lnTo>
                <a:lnTo>
                  <a:pt x="298101" y="14722"/>
                </a:lnTo>
                <a:lnTo>
                  <a:pt x="241160" y="22513"/>
                </a:lnTo>
                <a:lnTo>
                  <a:pt x="188943" y="31712"/>
                </a:lnTo>
                <a:lnTo>
                  <a:pt x="141978" y="42201"/>
                </a:lnTo>
                <a:lnTo>
                  <a:pt x="100792" y="53863"/>
                </a:lnTo>
                <a:lnTo>
                  <a:pt x="37866" y="80234"/>
                </a:lnTo>
                <a:lnTo>
                  <a:pt x="4383" y="109882"/>
                </a:lnTo>
                <a:lnTo>
                  <a:pt x="0" y="125641"/>
                </a:lnTo>
                <a:lnTo>
                  <a:pt x="0" y="628205"/>
                </a:lnTo>
                <a:lnTo>
                  <a:pt x="37866" y="673611"/>
                </a:lnTo>
                <a:lnTo>
                  <a:pt x="100792" y="699982"/>
                </a:lnTo>
                <a:lnTo>
                  <a:pt x="141978" y="711644"/>
                </a:lnTo>
                <a:lnTo>
                  <a:pt x="188943" y="722134"/>
                </a:lnTo>
                <a:lnTo>
                  <a:pt x="241160" y="731333"/>
                </a:lnTo>
                <a:lnTo>
                  <a:pt x="298101" y="739123"/>
                </a:lnTo>
                <a:lnTo>
                  <a:pt x="359240" y="745388"/>
                </a:lnTo>
                <a:lnTo>
                  <a:pt x="424050" y="750008"/>
                </a:lnTo>
                <a:lnTo>
                  <a:pt x="492002" y="752867"/>
                </a:lnTo>
                <a:lnTo>
                  <a:pt x="562571" y="753846"/>
                </a:lnTo>
                <a:lnTo>
                  <a:pt x="633140" y="752867"/>
                </a:lnTo>
                <a:lnTo>
                  <a:pt x="701093" y="750008"/>
                </a:lnTo>
                <a:lnTo>
                  <a:pt x="765903" y="745388"/>
                </a:lnTo>
                <a:lnTo>
                  <a:pt x="827042" y="739123"/>
                </a:lnTo>
                <a:lnTo>
                  <a:pt x="883983" y="731333"/>
                </a:lnTo>
                <a:lnTo>
                  <a:pt x="936200" y="722134"/>
                </a:lnTo>
                <a:lnTo>
                  <a:pt x="983165" y="711644"/>
                </a:lnTo>
                <a:lnTo>
                  <a:pt x="1024351" y="699982"/>
                </a:lnTo>
                <a:lnTo>
                  <a:pt x="1087276" y="673611"/>
                </a:lnTo>
                <a:lnTo>
                  <a:pt x="1120760" y="643963"/>
                </a:lnTo>
                <a:lnTo>
                  <a:pt x="1125143" y="628205"/>
                </a:lnTo>
                <a:lnTo>
                  <a:pt x="1125143" y="125641"/>
                </a:lnTo>
                <a:lnTo>
                  <a:pt x="1087276" y="80234"/>
                </a:lnTo>
                <a:lnTo>
                  <a:pt x="1024351" y="53863"/>
                </a:lnTo>
                <a:lnTo>
                  <a:pt x="983165" y="42201"/>
                </a:lnTo>
                <a:lnTo>
                  <a:pt x="936200" y="31712"/>
                </a:lnTo>
                <a:lnTo>
                  <a:pt x="883983" y="22513"/>
                </a:lnTo>
                <a:lnTo>
                  <a:pt x="827042" y="14722"/>
                </a:lnTo>
                <a:lnTo>
                  <a:pt x="765903" y="8458"/>
                </a:lnTo>
                <a:lnTo>
                  <a:pt x="701093" y="3837"/>
                </a:lnTo>
                <a:lnTo>
                  <a:pt x="633140" y="979"/>
                </a:lnTo>
                <a:lnTo>
                  <a:pt x="562571" y="0"/>
                </a:lnTo>
                <a:close/>
              </a:path>
            </a:pathLst>
          </a:custGeom>
          <a:solidFill>
            <a:srgbClr val="E3E4E7"/>
          </a:solidFill>
        </p:spPr>
        <p:txBody>
          <a:bodyPr wrap="square" lIns="0" tIns="0" rIns="0" bIns="0" rtlCol="0"/>
          <a:lstStyle/>
          <a:p>
            <a:endParaRPr/>
          </a:p>
        </p:txBody>
      </p:sp>
      <p:sp>
        <p:nvSpPr>
          <p:cNvPr id="75" name="object 75"/>
          <p:cNvSpPr/>
          <p:nvPr/>
        </p:nvSpPr>
        <p:spPr>
          <a:xfrm>
            <a:off x="4342282" y="8028165"/>
            <a:ext cx="1125220" cy="125730"/>
          </a:xfrm>
          <a:custGeom>
            <a:avLst/>
            <a:gdLst/>
            <a:ahLst/>
            <a:cxnLst/>
            <a:rect l="l" t="t" r="r" b="b"/>
            <a:pathLst>
              <a:path w="1125220" h="125729">
                <a:moveTo>
                  <a:pt x="1125143" y="0"/>
                </a:moveTo>
                <a:lnTo>
                  <a:pt x="1087276" y="45406"/>
                </a:lnTo>
                <a:lnTo>
                  <a:pt x="1024351" y="71777"/>
                </a:lnTo>
                <a:lnTo>
                  <a:pt x="983165" y="83439"/>
                </a:lnTo>
                <a:lnTo>
                  <a:pt x="936200" y="93928"/>
                </a:lnTo>
                <a:lnTo>
                  <a:pt x="883983" y="103127"/>
                </a:lnTo>
                <a:lnTo>
                  <a:pt x="827042" y="110918"/>
                </a:lnTo>
                <a:lnTo>
                  <a:pt x="765903" y="117182"/>
                </a:lnTo>
                <a:lnTo>
                  <a:pt x="701093" y="121803"/>
                </a:lnTo>
                <a:lnTo>
                  <a:pt x="633140" y="124662"/>
                </a:lnTo>
                <a:lnTo>
                  <a:pt x="562571" y="125641"/>
                </a:lnTo>
                <a:lnTo>
                  <a:pt x="492002" y="124662"/>
                </a:lnTo>
                <a:lnTo>
                  <a:pt x="424050" y="121803"/>
                </a:lnTo>
                <a:lnTo>
                  <a:pt x="359240" y="117182"/>
                </a:lnTo>
                <a:lnTo>
                  <a:pt x="298101" y="110918"/>
                </a:lnTo>
                <a:lnTo>
                  <a:pt x="241160" y="103127"/>
                </a:lnTo>
                <a:lnTo>
                  <a:pt x="188943" y="93928"/>
                </a:lnTo>
                <a:lnTo>
                  <a:pt x="141978" y="83439"/>
                </a:lnTo>
                <a:lnTo>
                  <a:pt x="100792" y="71777"/>
                </a:lnTo>
                <a:lnTo>
                  <a:pt x="37866" y="45406"/>
                </a:lnTo>
                <a:lnTo>
                  <a:pt x="4383" y="15758"/>
                </a:lnTo>
                <a:lnTo>
                  <a:pt x="0" y="0"/>
                </a:lnTo>
              </a:path>
            </a:pathLst>
          </a:custGeom>
          <a:ln w="12496">
            <a:solidFill>
              <a:srgbClr val="4F5A62"/>
            </a:solidFill>
          </a:ln>
        </p:spPr>
        <p:txBody>
          <a:bodyPr wrap="square" lIns="0" tIns="0" rIns="0" bIns="0" rtlCol="0"/>
          <a:lstStyle/>
          <a:p>
            <a:endParaRPr/>
          </a:p>
        </p:txBody>
      </p:sp>
      <p:sp>
        <p:nvSpPr>
          <p:cNvPr id="76" name="object 76"/>
          <p:cNvSpPr/>
          <p:nvPr/>
        </p:nvSpPr>
        <p:spPr>
          <a:xfrm>
            <a:off x="4342282" y="7902523"/>
            <a:ext cx="1125220" cy="754380"/>
          </a:xfrm>
          <a:custGeom>
            <a:avLst/>
            <a:gdLst/>
            <a:ahLst/>
            <a:cxnLst/>
            <a:rect l="l" t="t" r="r" b="b"/>
            <a:pathLst>
              <a:path w="1125220" h="754379">
                <a:moveTo>
                  <a:pt x="0" y="125641"/>
                </a:moveTo>
                <a:lnTo>
                  <a:pt x="37866" y="80234"/>
                </a:lnTo>
                <a:lnTo>
                  <a:pt x="100792" y="53863"/>
                </a:lnTo>
                <a:lnTo>
                  <a:pt x="141978" y="42201"/>
                </a:lnTo>
                <a:lnTo>
                  <a:pt x="188943" y="31712"/>
                </a:lnTo>
                <a:lnTo>
                  <a:pt x="241160" y="22513"/>
                </a:lnTo>
                <a:lnTo>
                  <a:pt x="298101" y="14722"/>
                </a:lnTo>
                <a:lnTo>
                  <a:pt x="359240" y="8458"/>
                </a:lnTo>
                <a:lnTo>
                  <a:pt x="424050" y="3837"/>
                </a:lnTo>
                <a:lnTo>
                  <a:pt x="492002" y="979"/>
                </a:lnTo>
                <a:lnTo>
                  <a:pt x="562571" y="0"/>
                </a:lnTo>
                <a:lnTo>
                  <a:pt x="633140" y="979"/>
                </a:lnTo>
                <a:lnTo>
                  <a:pt x="701093" y="3837"/>
                </a:lnTo>
                <a:lnTo>
                  <a:pt x="765903" y="8458"/>
                </a:lnTo>
                <a:lnTo>
                  <a:pt x="827042" y="14722"/>
                </a:lnTo>
                <a:lnTo>
                  <a:pt x="883983" y="22513"/>
                </a:lnTo>
                <a:lnTo>
                  <a:pt x="936200" y="31712"/>
                </a:lnTo>
                <a:lnTo>
                  <a:pt x="983165" y="42201"/>
                </a:lnTo>
                <a:lnTo>
                  <a:pt x="1024351" y="53863"/>
                </a:lnTo>
                <a:lnTo>
                  <a:pt x="1087276" y="80234"/>
                </a:lnTo>
                <a:lnTo>
                  <a:pt x="1120760" y="109882"/>
                </a:lnTo>
                <a:lnTo>
                  <a:pt x="1125143" y="125641"/>
                </a:lnTo>
                <a:lnTo>
                  <a:pt x="1125143" y="628205"/>
                </a:lnTo>
                <a:lnTo>
                  <a:pt x="1087276" y="673611"/>
                </a:lnTo>
                <a:lnTo>
                  <a:pt x="1024351" y="699982"/>
                </a:lnTo>
                <a:lnTo>
                  <a:pt x="983165" y="711644"/>
                </a:lnTo>
                <a:lnTo>
                  <a:pt x="936200" y="722134"/>
                </a:lnTo>
                <a:lnTo>
                  <a:pt x="883983" y="731333"/>
                </a:lnTo>
                <a:lnTo>
                  <a:pt x="827042" y="739123"/>
                </a:lnTo>
                <a:lnTo>
                  <a:pt x="765903" y="745388"/>
                </a:lnTo>
                <a:lnTo>
                  <a:pt x="701093" y="750008"/>
                </a:lnTo>
                <a:lnTo>
                  <a:pt x="633140" y="752867"/>
                </a:lnTo>
                <a:lnTo>
                  <a:pt x="562571" y="753846"/>
                </a:lnTo>
                <a:lnTo>
                  <a:pt x="492002" y="752867"/>
                </a:lnTo>
                <a:lnTo>
                  <a:pt x="424050" y="750008"/>
                </a:lnTo>
                <a:lnTo>
                  <a:pt x="359240" y="745388"/>
                </a:lnTo>
                <a:lnTo>
                  <a:pt x="298101" y="739123"/>
                </a:lnTo>
                <a:lnTo>
                  <a:pt x="241160" y="731333"/>
                </a:lnTo>
                <a:lnTo>
                  <a:pt x="188943" y="722134"/>
                </a:lnTo>
                <a:lnTo>
                  <a:pt x="141978" y="711644"/>
                </a:lnTo>
                <a:lnTo>
                  <a:pt x="100792" y="699982"/>
                </a:lnTo>
                <a:lnTo>
                  <a:pt x="37866" y="673611"/>
                </a:lnTo>
                <a:lnTo>
                  <a:pt x="4383" y="643963"/>
                </a:lnTo>
                <a:lnTo>
                  <a:pt x="0" y="628205"/>
                </a:lnTo>
                <a:lnTo>
                  <a:pt x="0" y="125641"/>
                </a:lnTo>
                <a:close/>
              </a:path>
            </a:pathLst>
          </a:custGeom>
          <a:ln w="12496">
            <a:solidFill>
              <a:srgbClr val="4F5A62"/>
            </a:solidFill>
          </a:ln>
        </p:spPr>
        <p:txBody>
          <a:bodyPr wrap="square" lIns="0" tIns="0" rIns="0" bIns="0" rtlCol="0"/>
          <a:lstStyle/>
          <a:p>
            <a:endParaRPr/>
          </a:p>
        </p:txBody>
      </p:sp>
      <p:sp>
        <p:nvSpPr>
          <p:cNvPr id="77" name="object 77"/>
          <p:cNvSpPr/>
          <p:nvPr/>
        </p:nvSpPr>
        <p:spPr>
          <a:xfrm>
            <a:off x="1418450" y="5313947"/>
            <a:ext cx="278765" cy="278765"/>
          </a:xfrm>
          <a:custGeom>
            <a:avLst/>
            <a:gdLst/>
            <a:ahLst/>
            <a:cxnLst/>
            <a:rect l="l" t="t" r="r" b="b"/>
            <a:pathLst>
              <a:path w="278764" h="278764">
                <a:moveTo>
                  <a:pt x="250875" y="0"/>
                </a:moveTo>
                <a:lnTo>
                  <a:pt x="27876" y="0"/>
                </a:lnTo>
                <a:lnTo>
                  <a:pt x="17027" y="2189"/>
                </a:lnTo>
                <a:lnTo>
                  <a:pt x="8166" y="8161"/>
                </a:lnTo>
                <a:lnTo>
                  <a:pt x="2191" y="17021"/>
                </a:lnTo>
                <a:lnTo>
                  <a:pt x="0" y="27876"/>
                </a:lnTo>
                <a:lnTo>
                  <a:pt x="0" y="250863"/>
                </a:lnTo>
                <a:lnTo>
                  <a:pt x="2191" y="261712"/>
                </a:lnTo>
                <a:lnTo>
                  <a:pt x="8166" y="270573"/>
                </a:lnTo>
                <a:lnTo>
                  <a:pt x="17027" y="276548"/>
                </a:lnTo>
                <a:lnTo>
                  <a:pt x="27876" y="278739"/>
                </a:lnTo>
                <a:lnTo>
                  <a:pt x="250875" y="278739"/>
                </a:lnTo>
                <a:lnTo>
                  <a:pt x="261723" y="276548"/>
                </a:lnTo>
                <a:lnTo>
                  <a:pt x="270579" y="270573"/>
                </a:lnTo>
                <a:lnTo>
                  <a:pt x="276550" y="261712"/>
                </a:lnTo>
                <a:lnTo>
                  <a:pt x="278739" y="250863"/>
                </a:lnTo>
                <a:lnTo>
                  <a:pt x="278739" y="27876"/>
                </a:lnTo>
                <a:lnTo>
                  <a:pt x="276550" y="17021"/>
                </a:lnTo>
                <a:lnTo>
                  <a:pt x="270579" y="8161"/>
                </a:lnTo>
                <a:lnTo>
                  <a:pt x="261723" y="2189"/>
                </a:lnTo>
                <a:lnTo>
                  <a:pt x="250875" y="0"/>
                </a:lnTo>
                <a:close/>
              </a:path>
            </a:pathLst>
          </a:custGeom>
          <a:solidFill>
            <a:srgbClr val="F58963"/>
          </a:solidFill>
        </p:spPr>
        <p:txBody>
          <a:bodyPr wrap="square" lIns="0" tIns="0" rIns="0" bIns="0" rtlCol="0"/>
          <a:lstStyle/>
          <a:p>
            <a:endParaRPr/>
          </a:p>
        </p:txBody>
      </p:sp>
      <p:sp>
        <p:nvSpPr>
          <p:cNvPr id="78" name="object 78"/>
          <p:cNvSpPr/>
          <p:nvPr/>
        </p:nvSpPr>
        <p:spPr>
          <a:xfrm>
            <a:off x="1464856" y="5360327"/>
            <a:ext cx="185927" cy="186016"/>
          </a:xfrm>
          <a:prstGeom prst="rect">
            <a:avLst/>
          </a:prstGeom>
          <a:blipFill>
            <a:blip r:embed="rId17" cstate="print"/>
            <a:stretch>
              <a:fillRect/>
            </a:stretch>
          </a:blipFill>
        </p:spPr>
        <p:txBody>
          <a:bodyPr wrap="square" lIns="0" tIns="0" rIns="0" bIns="0" rtlCol="0"/>
          <a:lstStyle/>
          <a:p>
            <a:endParaRPr/>
          </a:p>
        </p:txBody>
      </p:sp>
      <p:sp>
        <p:nvSpPr>
          <p:cNvPr id="79" name="object 79"/>
          <p:cNvSpPr/>
          <p:nvPr/>
        </p:nvSpPr>
        <p:spPr>
          <a:xfrm>
            <a:off x="1107427" y="5313947"/>
            <a:ext cx="278765" cy="278765"/>
          </a:xfrm>
          <a:custGeom>
            <a:avLst/>
            <a:gdLst/>
            <a:ahLst/>
            <a:cxnLst/>
            <a:rect l="l" t="t" r="r" b="b"/>
            <a:pathLst>
              <a:path w="278765" h="278764">
                <a:moveTo>
                  <a:pt x="250875" y="0"/>
                </a:moveTo>
                <a:lnTo>
                  <a:pt x="27876" y="0"/>
                </a:lnTo>
                <a:lnTo>
                  <a:pt x="17027" y="2189"/>
                </a:lnTo>
                <a:lnTo>
                  <a:pt x="8166" y="8161"/>
                </a:lnTo>
                <a:lnTo>
                  <a:pt x="2191" y="17021"/>
                </a:lnTo>
                <a:lnTo>
                  <a:pt x="0" y="27876"/>
                </a:lnTo>
                <a:lnTo>
                  <a:pt x="0" y="250863"/>
                </a:lnTo>
                <a:lnTo>
                  <a:pt x="2191" y="261712"/>
                </a:lnTo>
                <a:lnTo>
                  <a:pt x="8166" y="270573"/>
                </a:lnTo>
                <a:lnTo>
                  <a:pt x="17027" y="276548"/>
                </a:lnTo>
                <a:lnTo>
                  <a:pt x="27876" y="278739"/>
                </a:lnTo>
                <a:lnTo>
                  <a:pt x="250875" y="278739"/>
                </a:lnTo>
                <a:lnTo>
                  <a:pt x="261723" y="276548"/>
                </a:lnTo>
                <a:lnTo>
                  <a:pt x="270579" y="270573"/>
                </a:lnTo>
                <a:lnTo>
                  <a:pt x="276550" y="261712"/>
                </a:lnTo>
                <a:lnTo>
                  <a:pt x="278739" y="250863"/>
                </a:lnTo>
                <a:lnTo>
                  <a:pt x="278739" y="27876"/>
                </a:lnTo>
                <a:lnTo>
                  <a:pt x="276550" y="17021"/>
                </a:lnTo>
                <a:lnTo>
                  <a:pt x="270579" y="8161"/>
                </a:lnTo>
                <a:lnTo>
                  <a:pt x="261723" y="2189"/>
                </a:lnTo>
                <a:lnTo>
                  <a:pt x="250875" y="0"/>
                </a:lnTo>
                <a:close/>
              </a:path>
            </a:pathLst>
          </a:custGeom>
          <a:solidFill>
            <a:srgbClr val="F58963"/>
          </a:solidFill>
        </p:spPr>
        <p:txBody>
          <a:bodyPr wrap="square" lIns="0" tIns="0" rIns="0" bIns="0" rtlCol="0"/>
          <a:lstStyle/>
          <a:p>
            <a:endParaRPr/>
          </a:p>
        </p:txBody>
      </p:sp>
      <p:sp>
        <p:nvSpPr>
          <p:cNvPr id="80" name="object 80"/>
          <p:cNvSpPr/>
          <p:nvPr/>
        </p:nvSpPr>
        <p:spPr>
          <a:xfrm>
            <a:off x="1153845" y="5360327"/>
            <a:ext cx="185928" cy="186016"/>
          </a:xfrm>
          <a:prstGeom prst="rect">
            <a:avLst/>
          </a:prstGeom>
          <a:blipFill>
            <a:blip r:embed="rId18" cstate="print"/>
            <a:stretch>
              <a:fillRect/>
            </a:stretch>
          </a:blipFill>
        </p:spPr>
        <p:txBody>
          <a:bodyPr wrap="square" lIns="0" tIns="0" rIns="0" bIns="0" rtlCol="0"/>
          <a:lstStyle/>
          <a:p>
            <a:endParaRPr/>
          </a:p>
        </p:txBody>
      </p:sp>
      <p:sp>
        <p:nvSpPr>
          <p:cNvPr id="81" name="object 81"/>
          <p:cNvSpPr/>
          <p:nvPr/>
        </p:nvSpPr>
        <p:spPr>
          <a:xfrm>
            <a:off x="1729460" y="5313947"/>
            <a:ext cx="278765" cy="278765"/>
          </a:xfrm>
          <a:custGeom>
            <a:avLst/>
            <a:gdLst/>
            <a:ahLst/>
            <a:cxnLst/>
            <a:rect l="l" t="t" r="r" b="b"/>
            <a:pathLst>
              <a:path w="278764" h="278764">
                <a:moveTo>
                  <a:pt x="250875" y="0"/>
                </a:moveTo>
                <a:lnTo>
                  <a:pt x="27876" y="0"/>
                </a:lnTo>
                <a:lnTo>
                  <a:pt x="17027" y="2189"/>
                </a:lnTo>
                <a:lnTo>
                  <a:pt x="8166" y="8161"/>
                </a:lnTo>
                <a:lnTo>
                  <a:pt x="2191" y="17021"/>
                </a:lnTo>
                <a:lnTo>
                  <a:pt x="0" y="27876"/>
                </a:lnTo>
                <a:lnTo>
                  <a:pt x="0" y="250863"/>
                </a:lnTo>
                <a:lnTo>
                  <a:pt x="2191" y="261712"/>
                </a:lnTo>
                <a:lnTo>
                  <a:pt x="8166" y="270573"/>
                </a:lnTo>
                <a:lnTo>
                  <a:pt x="17027" y="276548"/>
                </a:lnTo>
                <a:lnTo>
                  <a:pt x="27876" y="278739"/>
                </a:lnTo>
                <a:lnTo>
                  <a:pt x="250875" y="278739"/>
                </a:lnTo>
                <a:lnTo>
                  <a:pt x="261723" y="276548"/>
                </a:lnTo>
                <a:lnTo>
                  <a:pt x="270579" y="270573"/>
                </a:lnTo>
                <a:lnTo>
                  <a:pt x="276550" y="261712"/>
                </a:lnTo>
                <a:lnTo>
                  <a:pt x="278739" y="250863"/>
                </a:lnTo>
                <a:lnTo>
                  <a:pt x="278739" y="27876"/>
                </a:lnTo>
                <a:lnTo>
                  <a:pt x="276550" y="17021"/>
                </a:lnTo>
                <a:lnTo>
                  <a:pt x="270579" y="8161"/>
                </a:lnTo>
                <a:lnTo>
                  <a:pt x="261723" y="2189"/>
                </a:lnTo>
                <a:lnTo>
                  <a:pt x="250875" y="0"/>
                </a:lnTo>
                <a:close/>
              </a:path>
            </a:pathLst>
          </a:custGeom>
          <a:solidFill>
            <a:srgbClr val="F58963"/>
          </a:solidFill>
        </p:spPr>
        <p:txBody>
          <a:bodyPr wrap="square" lIns="0" tIns="0" rIns="0" bIns="0" rtlCol="0"/>
          <a:lstStyle/>
          <a:p>
            <a:endParaRPr/>
          </a:p>
        </p:txBody>
      </p:sp>
      <p:sp>
        <p:nvSpPr>
          <p:cNvPr id="82" name="object 82"/>
          <p:cNvSpPr/>
          <p:nvPr/>
        </p:nvSpPr>
        <p:spPr>
          <a:xfrm>
            <a:off x="1775879" y="5360327"/>
            <a:ext cx="185927" cy="186016"/>
          </a:xfrm>
          <a:prstGeom prst="rect">
            <a:avLst/>
          </a:prstGeom>
          <a:blipFill>
            <a:blip r:embed="rId17" cstate="print"/>
            <a:stretch>
              <a:fillRect/>
            </a:stretch>
          </a:blipFill>
        </p:spPr>
        <p:txBody>
          <a:bodyPr wrap="square" lIns="0" tIns="0" rIns="0" bIns="0" rtlCol="0"/>
          <a:lstStyle/>
          <a:p>
            <a:endParaRPr/>
          </a:p>
        </p:txBody>
      </p:sp>
      <p:sp>
        <p:nvSpPr>
          <p:cNvPr id="83" name="object 83"/>
          <p:cNvSpPr/>
          <p:nvPr/>
        </p:nvSpPr>
        <p:spPr>
          <a:xfrm>
            <a:off x="640073" y="1008208"/>
            <a:ext cx="182892" cy="182880"/>
          </a:xfrm>
          <a:prstGeom prst="rect">
            <a:avLst/>
          </a:prstGeom>
          <a:blipFill>
            <a:blip r:embed="rId9" cstate="print"/>
            <a:stretch>
              <a:fillRect/>
            </a:stretch>
          </a:blipFill>
        </p:spPr>
        <p:txBody>
          <a:bodyPr wrap="square" lIns="0" tIns="0" rIns="0" bIns="0" rtlCol="0"/>
          <a:lstStyle/>
          <a:p>
            <a:endParaRPr/>
          </a:p>
        </p:txBody>
      </p:sp>
      <p:sp>
        <p:nvSpPr>
          <p:cNvPr id="84" name="object 84"/>
          <p:cNvSpPr/>
          <p:nvPr/>
        </p:nvSpPr>
        <p:spPr>
          <a:xfrm>
            <a:off x="2169128" y="2447943"/>
            <a:ext cx="182892" cy="182880"/>
          </a:xfrm>
          <a:prstGeom prst="rect">
            <a:avLst/>
          </a:prstGeom>
          <a:blipFill>
            <a:blip r:embed="rId9" cstate="print"/>
            <a:stretch>
              <a:fillRect/>
            </a:stretch>
          </a:blipFill>
        </p:spPr>
        <p:txBody>
          <a:bodyPr wrap="square" lIns="0" tIns="0" rIns="0" bIns="0" rtlCol="0"/>
          <a:lstStyle/>
          <a:p>
            <a:endParaRPr/>
          </a:p>
        </p:txBody>
      </p:sp>
      <p:sp>
        <p:nvSpPr>
          <p:cNvPr id="85" name="object 85"/>
          <p:cNvSpPr/>
          <p:nvPr/>
        </p:nvSpPr>
        <p:spPr>
          <a:xfrm>
            <a:off x="640073" y="2447943"/>
            <a:ext cx="182892" cy="182880"/>
          </a:xfrm>
          <a:prstGeom prst="rect">
            <a:avLst/>
          </a:prstGeom>
          <a:blipFill>
            <a:blip r:embed="rId9" cstate="print"/>
            <a:stretch>
              <a:fillRect/>
            </a:stretch>
          </a:blipFill>
        </p:spPr>
        <p:txBody>
          <a:bodyPr wrap="square" lIns="0" tIns="0" rIns="0" bIns="0" rtlCol="0"/>
          <a:lstStyle/>
          <a:p>
            <a:endParaRPr/>
          </a:p>
        </p:txBody>
      </p:sp>
      <p:sp>
        <p:nvSpPr>
          <p:cNvPr id="86" name="object 86"/>
          <p:cNvSpPr/>
          <p:nvPr/>
        </p:nvSpPr>
        <p:spPr>
          <a:xfrm>
            <a:off x="2169128" y="3877341"/>
            <a:ext cx="182892" cy="182880"/>
          </a:xfrm>
          <a:prstGeom prst="rect">
            <a:avLst/>
          </a:prstGeom>
          <a:blipFill>
            <a:blip r:embed="rId19" cstate="print"/>
            <a:stretch>
              <a:fillRect/>
            </a:stretch>
          </a:blipFill>
        </p:spPr>
        <p:txBody>
          <a:bodyPr wrap="square" lIns="0" tIns="0" rIns="0" bIns="0" rtlCol="0"/>
          <a:lstStyle/>
          <a:p>
            <a:endParaRPr/>
          </a:p>
        </p:txBody>
      </p:sp>
      <p:sp>
        <p:nvSpPr>
          <p:cNvPr id="87" name="object 87"/>
          <p:cNvSpPr/>
          <p:nvPr/>
        </p:nvSpPr>
        <p:spPr>
          <a:xfrm>
            <a:off x="640073" y="3877341"/>
            <a:ext cx="182892" cy="182880"/>
          </a:xfrm>
          <a:prstGeom prst="rect">
            <a:avLst/>
          </a:prstGeom>
          <a:blipFill>
            <a:blip r:embed="rId19" cstate="print"/>
            <a:stretch>
              <a:fillRect/>
            </a:stretch>
          </a:blipFill>
        </p:spPr>
        <p:txBody>
          <a:bodyPr wrap="square" lIns="0" tIns="0" rIns="0" bIns="0" rtlCol="0"/>
          <a:lstStyle/>
          <a:p>
            <a:endParaRPr/>
          </a:p>
        </p:txBody>
      </p:sp>
      <p:sp>
        <p:nvSpPr>
          <p:cNvPr id="88" name="object 88"/>
          <p:cNvSpPr/>
          <p:nvPr/>
        </p:nvSpPr>
        <p:spPr>
          <a:xfrm>
            <a:off x="3990028" y="2447943"/>
            <a:ext cx="182892" cy="182880"/>
          </a:xfrm>
          <a:prstGeom prst="rect">
            <a:avLst/>
          </a:prstGeom>
          <a:blipFill>
            <a:blip r:embed="rId20" cstate="print"/>
            <a:stretch>
              <a:fillRect/>
            </a:stretch>
          </a:blipFill>
        </p:spPr>
        <p:txBody>
          <a:bodyPr wrap="square" lIns="0" tIns="0" rIns="0" bIns="0" rtlCol="0"/>
          <a:lstStyle/>
          <a:p>
            <a:endParaRPr/>
          </a:p>
        </p:txBody>
      </p:sp>
      <p:sp>
        <p:nvSpPr>
          <p:cNvPr id="89" name="object 89"/>
          <p:cNvSpPr/>
          <p:nvPr/>
        </p:nvSpPr>
        <p:spPr>
          <a:xfrm>
            <a:off x="5334857" y="2447943"/>
            <a:ext cx="182892" cy="182880"/>
          </a:xfrm>
          <a:prstGeom prst="rect">
            <a:avLst/>
          </a:prstGeom>
          <a:blipFill>
            <a:blip r:embed="rId9" cstate="print"/>
            <a:stretch>
              <a:fillRect/>
            </a:stretch>
          </a:blipFill>
        </p:spPr>
        <p:txBody>
          <a:bodyPr wrap="square" lIns="0" tIns="0" rIns="0" bIns="0" rtlCol="0"/>
          <a:lstStyle/>
          <a:p>
            <a:endParaRPr/>
          </a:p>
        </p:txBody>
      </p:sp>
      <p:sp>
        <p:nvSpPr>
          <p:cNvPr id="90" name="object 90"/>
          <p:cNvSpPr/>
          <p:nvPr/>
        </p:nvSpPr>
        <p:spPr>
          <a:xfrm>
            <a:off x="6679685" y="2447943"/>
            <a:ext cx="182892" cy="182880"/>
          </a:xfrm>
          <a:prstGeom prst="rect">
            <a:avLst/>
          </a:prstGeom>
          <a:blipFill>
            <a:blip r:embed="rId20" cstate="print"/>
            <a:stretch>
              <a:fillRect/>
            </a:stretch>
          </a:blipFill>
        </p:spPr>
        <p:txBody>
          <a:bodyPr wrap="square" lIns="0" tIns="0" rIns="0" bIns="0" rtlCol="0"/>
          <a:lstStyle/>
          <a:p>
            <a:endParaRPr/>
          </a:p>
        </p:txBody>
      </p:sp>
      <p:sp>
        <p:nvSpPr>
          <p:cNvPr id="93" name="object 93"/>
          <p:cNvSpPr/>
          <p:nvPr/>
        </p:nvSpPr>
        <p:spPr>
          <a:xfrm>
            <a:off x="4692307" y="6350826"/>
            <a:ext cx="424815" cy="424815"/>
          </a:xfrm>
          <a:custGeom>
            <a:avLst/>
            <a:gdLst/>
            <a:ahLst/>
            <a:cxnLst/>
            <a:rect l="l" t="t" r="r" b="b"/>
            <a:pathLst>
              <a:path w="424814" h="424815">
                <a:moveTo>
                  <a:pt x="382104" y="0"/>
                </a:moveTo>
                <a:lnTo>
                  <a:pt x="42456" y="0"/>
                </a:lnTo>
                <a:lnTo>
                  <a:pt x="25931" y="3335"/>
                </a:lnTo>
                <a:lnTo>
                  <a:pt x="12436" y="12431"/>
                </a:lnTo>
                <a:lnTo>
                  <a:pt x="3336" y="25926"/>
                </a:lnTo>
                <a:lnTo>
                  <a:pt x="0" y="42456"/>
                </a:lnTo>
                <a:lnTo>
                  <a:pt x="0" y="382104"/>
                </a:lnTo>
                <a:lnTo>
                  <a:pt x="3336" y="398634"/>
                </a:lnTo>
                <a:lnTo>
                  <a:pt x="12436" y="412129"/>
                </a:lnTo>
                <a:lnTo>
                  <a:pt x="25931" y="421225"/>
                </a:lnTo>
                <a:lnTo>
                  <a:pt x="42456" y="424561"/>
                </a:lnTo>
                <a:lnTo>
                  <a:pt x="382104" y="424561"/>
                </a:lnTo>
                <a:lnTo>
                  <a:pt x="398629" y="421225"/>
                </a:lnTo>
                <a:lnTo>
                  <a:pt x="412124" y="412129"/>
                </a:lnTo>
                <a:lnTo>
                  <a:pt x="421224" y="398634"/>
                </a:lnTo>
                <a:lnTo>
                  <a:pt x="424561" y="382104"/>
                </a:lnTo>
                <a:lnTo>
                  <a:pt x="424561" y="42456"/>
                </a:lnTo>
                <a:lnTo>
                  <a:pt x="421224" y="25926"/>
                </a:lnTo>
                <a:lnTo>
                  <a:pt x="412124" y="12431"/>
                </a:lnTo>
                <a:lnTo>
                  <a:pt x="398629" y="3335"/>
                </a:lnTo>
                <a:lnTo>
                  <a:pt x="382104" y="0"/>
                </a:lnTo>
                <a:close/>
              </a:path>
            </a:pathLst>
          </a:custGeom>
          <a:solidFill>
            <a:srgbClr val="EF6E65"/>
          </a:solidFill>
        </p:spPr>
        <p:txBody>
          <a:bodyPr wrap="square" lIns="0" tIns="0" rIns="0" bIns="0" rtlCol="0"/>
          <a:lstStyle/>
          <a:p>
            <a:endParaRPr/>
          </a:p>
        </p:txBody>
      </p:sp>
      <p:sp>
        <p:nvSpPr>
          <p:cNvPr id="94" name="object 94"/>
          <p:cNvSpPr/>
          <p:nvPr/>
        </p:nvSpPr>
        <p:spPr>
          <a:xfrm>
            <a:off x="4796370" y="6468325"/>
            <a:ext cx="215557" cy="217639"/>
          </a:xfrm>
          <a:prstGeom prst="rect">
            <a:avLst/>
          </a:prstGeom>
          <a:blipFill>
            <a:blip r:embed="rId21" cstate="print"/>
            <a:stretch>
              <a:fillRect/>
            </a:stretch>
          </a:blipFill>
        </p:spPr>
        <p:txBody>
          <a:bodyPr wrap="square" lIns="0" tIns="0" rIns="0" bIns="0" rtlCol="0"/>
          <a:lstStyle/>
          <a:p>
            <a:endParaRPr/>
          </a:p>
        </p:txBody>
      </p:sp>
      <p:sp>
        <p:nvSpPr>
          <p:cNvPr id="95" name="object 95"/>
          <p:cNvSpPr/>
          <p:nvPr/>
        </p:nvSpPr>
        <p:spPr>
          <a:xfrm>
            <a:off x="4763071" y="6435725"/>
            <a:ext cx="283210" cy="256540"/>
          </a:xfrm>
          <a:custGeom>
            <a:avLst/>
            <a:gdLst/>
            <a:ahLst/>
            <a:cxnLst/>
            <a:rect l="l" t="t" r="r" b="b"/>
            <a:pathLst>
              <a:path w="283210" h="256540">
                <a:moveTo>
                  <a:pt x="141223" y="0"/>
                </a:moveTo>
                <a:lnTo>
                  <a:pt x="96461" y="7259"/>
                </a:lnTo>
                <a:lnTo>
                  <a:pt x="57678" y="27474"/>
                </a:lnTo>
                <a:lnTo>
                  <a:pt x="27154" y="58298"/>
                </a:lnTo>
                <a:lnTo>
                  <a:pt x="7168" y="97386"/>
                </a:lnTo>
                <a:lnTo>
                  <a:pt x="0" y="142392"/>
                </a:lnTo>
                <a:lnTo>
                  <a:pt x="3344" y="173630"/>
                </a:lnTo>
                <a:lnTo>
                  <a:pt x="12814" y="203236"/>
                </a:lnTo>
                <a:lnTo>
                  <a:pt x="27560" y="230001"/>
                </a:lnTo>
                <a:lnTo>
                  <a:pt x="46735" y="252717"/>
                </a:lnTo>
                <a:lnTo>
                  <a:pt x="50558" y="256387"/>
                </a:lnTo>
                <a:lnTo>
                  <a:pt x="54876" y="254330"/>
                </a:lnTo>
                <a:lnTo>
                  <a:pt x="90250" y="217487"/>
                </a:lnTo>
                <a:lnTo>
                  <a:pt x="64439" y="217487"/>
                </a:lnTo>
                <a:lnTo>
                  <a:pt x="61734" y="214579"/>
                </a:lnTo>
                <a:lnTo>
                  <a:pt x="37731" y="172493"/>
                </a:lnTo>
                <a:lnTo>
                  <a:pt x="33743" y="151612"/>
                </a:lnTo>
                <a:lnTo>
                  <a:pt x="73672" y="151612"/>
                </a:lnTo>
                <a:lnTo>
                  <a:pt x="73672" y="137693"/>
                </a:lnTo>
                <a:lnTo>
                  <a:pt x="72377" y="135547"/>
                </a:lnTo>
                <a:lnTo>
                  <a:pt x="34785" y="135547"/>
                </a:lnTo>
                <a:lnTo>
                  <a:pt x="33629" y="135254"/>
                </a:lnTo>
                <a:lnTo>
                  <a:pt x="43724" y="96243"/>
                </a:lnTo>
                <a:lnTo>
                  <a:pt x="67411" y="63423"/>
                </a:lnTo>
                <a:lnTo>
                  <a:pt x="91758" y="63423"/>
                </a:lnTo>
                <a:lnTo>
                  <a:pt x="88212" y="59577"/>
                </a:lnTo>
                <a:lnTo>
                  <a:pt x="84797" y="55803"/>
                </a:lnTo>
                <a:lnTo>
                  <a:pt x="82892" y="53555"/>
                </a:lnTo>
                <a:lnTo>
                  <a:pt x="80543" y="52882"/>
                </a:lnTo>
                <a:lnTo>
                  <a:pt x="125660" y="35310"/>
                </a:lnTo>
                <a:lnTo>
                  <a:pt x="141236" y="34188"/>
                </a:lnTo>
                <a:lnTo>
                  <a:pt x="231661" y="34188"/>
                </a:lnTo>
                <a:lnTo>
                  <a:pt x="224975" y="27474"/>
                </a:lnTo>
                <a:lnTo>
                  <a:pt x="186047" y="7259"/>
                </a:lnTo>
                <a:lnTo>
                  <a:pt x="141223" y="0"/>
                </a:lnTo>
                <a:close/>
              </a:path>
              <a:path w="283210" h="256540">
                <a:moveTo>
                  <a:pt x="190017" y="189369"/>
                </a:moveTo>
                <a:lnTo>
                  <a:pt x="188823" y="190309"/>
                </a:lnTo>
                <a:lnTo>
                  <a:pt x="187388" y="191376"/>
                </a:lnTo>
                <a:lnTo>
                  <a:pt x="185953" y="192481"/>
                </a:lnTo>
                <a:lnTo>
                  <a:pt x="181114" y="197103"/>
                </a:lnTo>
                <a:lnTo>
                  <a:pt x="177990" y="201409"/>
                </a:lnTo>
                <a:lnTo>
                  <a:pt x="178015" y="202476"/>
                </a:lnTo>
                <a:lnTo>
                  <a:pt x="180594" y="204609"/>
                </a:lnTo>
                <a:lnTo>
                  <a:pt x="188084" y="212557"/>
                </a:lnTo>
                <a:lnTo>
                  <a:pt x="216414" y="243725"/>
                </a:lnTo>
                <a:lnTo>
                  <a:pt x="223926" y="251701"/>
                </a:lnTo>
                <a:lnTo>
                  <a:pt x="226529" y="253847"/>
                </a:lnTo>
                <a:lnTo>
                  <a:pt x="228803" y="256387"/>
                </a:lnTo>
                <a:lnTo>
                  <a:pt x="233832" y="252298"/>
                </a:lnTo>
                <a:lnTo>
                  <a:pt x="254560" y="230565"/>
                </a:lnTo>
                <a:lnTo>
                  <a:pt x="262681" y="216649"/>
                </a:lnTo>
                <a:lnTo>
                  <a:pt x="218249" y="216649"/>
                </a:lnTo>
                <a:lnTo>
                  <a:pt x="215201" y="213537"/>
                </a:lnTo>
                <a:lnTo>
                  <a:pt x="211141" y="209619"/>
                </a:lnTo>
                <a:lnTo>
                  <a:pt x="197254" y="196521"/>
                </a:lnTo>
                <a:lnTo>
                  <a:pt x="192887" y="192303"/>
                </a:lnTo>
                <a:lnTo>
                  <a:pt x="190017" y="189369"/>
                </a:lnTo>
                <a:close/>
              </a:path>
              <a:path w="283210" h="256540">
                <a:moveTo>
                  <a:pt x="91909" y="189102"/>
                </a:moveTo>
                <a:lnTo>
                  <a:pt x="66840" y="214020"/>
                </a:lnTo>
                <a:lnTo>
                  <a:pt x="64439" y="217487"/>
                </a:lnTo>
                <a:lnTo>
                  <a:pt x="90250" y="217487"/>
                </a:lnTo>
                <a:lnTo>
                  <a:pt x="92848" y="214579"/>
                </a:lnTo>
                <a:lnTo>
                  <a:pt x="99682" y="206692"/>
                </a:lnTo>
                <a:lnTo>
                  <a:pt x="102006" y="203580"/>
                </a:lnTo>
                <a:lnTo>
                  <a:pt x="103225" y="201117"/>
                </a:lnTo>
                <a:lnTo>
                  <a:pt x="99136" y="195910"/>
                </a:lnTo>
                <a:lnTo>
                  <a:pt x="95186" y="192455"/>
                </a:lnTo>
                <a:lnTo>
                  <a:pt x="91909" y="189102"/>
                </a:lnTo>
                <a:close/>
              </a:path>
              <a:path w="283210" h="256540">
                <a:moveTo>
                  <a:pt x="282122" y="151053"/>
                </a:moveTo>
                <a:lnTo>
                  <a:pt x="248742" y="151053"/>
                </a:lnTo>
                <a:lnTo>
                  <a:pt x="248246" y="155219"/>
                </a:lnTo>
                <a:lnTo>
                  <a:pt x="244865" y="172033"/>
                </a:lnTo>
                <a:lnTo>
                  <a:pt x="238979" y="187615"/>
                </a:lnTo>
                <a:lnTo>
                  <a:pt x="230716" y="201852"/>
                </a:lnTo>
                <a:lnTo>
                  <a:pt x="220205" y="214629"/>
                </a:lnTo>
                <a:lnTo>
                  <a:pt x="218249" y="216649"/>
                </a:lnTo>
                <a:lnTo>
                  <a:pt x="262681" y="216649"/>
                </a:lnTo>
                <a:lnTo>
                  <a:pt x="270024" y="204065"/>
                </a:lnTo>
                <a:lnTo>
                  <a:pt x="279691" y="174204"/>
                </a:lnTo>
                <a:lnTo>
                  <a:pt x="282122" y="151053"/>
                </a:lnTo>
                <a:close/>
              </a:path>
              <a:path w="283210" h="256540">
                <a:moveTo>
                  <a:pt x="73672" y="151612"/>
                </a:moveTo>
                <a:lnTo>
                  <a:pt x="33743" y="151612"/>
                </a:lnTo>
                <a:lnTo>
                  <a:pt x="35344" y="151930"/>
                </a:lnTo>
                <a:lnTo>
                  <a:pt x="71526" y="151930"/>
                </a:lnTo>
                <a:lnTo>
                  <a:pt x="73672" y="151701"/>
                </a:lnTo>
                <a:close/>
              </a:path>
              <a:path w="283210" h="256540">
                <a:moveTo>
                  <a:pt x="247015" y="135559"/>
                </a:moveTo>
                <a:lnTo>
                  <a:pt x="211569" y="135559"/>
                </a:lnTo>
                <a:lnTo>
                  <a:pt x="210311" y="136690"/>
                </a:lnTo>
                <a:lnTo>
                  <a:pt x="210311" y="150393"/>
                </a:lnTo>
                <a:lnTo>
                  <a:pt x="211747" y="151841"/>
                </a:lnTo>
                <a:lnTo>
                  <a:pt x="247929" y="151841"/>
                </a:lnTo>
                <a:lnTo>
                  <a:pt x="248742" y="151053"/>
                </a:lnTo>
                <a:lnTo>
                  <a:pt x="282122" y="151053"/>
                </a:lnTo>
                <a:lnTo>
                  <a:pt x="283032" y="142392"/>
                </a:lnTo>
                <a:lnTo>
                  <a:pt x="281955" y="135686"/>
                </a:lnTo>
                <a:lnTo>
                  <a:pt x="248856" y="135686"/>
                </a:lnTo>
                <a:lnTo>
                  <a:pt x="247015" y="135559"/>
                </a:lnTo>
                <a:close/>
              </a:path>
              <a:path w="283210" h="256540">
                <a:moveTo>
                  <a:pt x="258795" y="64363"/>
                </a:moveTo>
                <a:lnTo>
                  <a:pt x="215976" y="64363"/>
                </a:lnTo>
                <a:lnTo>
                  <a:pt x="218414" y="66878"/>
                </a:lnTo>
                <a:lnTo>
                  <a:pt x="229869" y="80824"/>
                </a:lnTo>
                <a:lnTo>
                  <a:pt x="238898" y="96585"/>
                </a:lnTo>
                <a:lnTo>
                  <a:pt x="245219" y="113871"/>
                </a:lnTo>
                <a:lnTo>
                  <a:pt x="248551" y="132397"/>
                </a:lnTo>
                <a:lnTo>
                  <a:pt x="248856" y="135686"/>
                </a:lnTo>
                <a:lnTo>
                  <a:pt x="281955" y="135686"/>
                </a:lnTo>
                <a:lnTo>
                  <a:pt x="275802" y="97386"/>
                </a:lnTo>
                <a:lnTo>
                  <a:pt x="258795" y="64363"/>
                </a:lnTo>
                <a:close/>
              </a:path>
              <a:path w="283210" h="256540">
                <a:moveTo>
                  <a:pt x="231661" y="34188"/>
                </a:moveTo>
                <a:lnTo>
                  <a:pt x="141236" y="34188"/>
                </a:lnTo>
                <a:lnTo>
                  <a:pt x="156492" y="35264"/>
                </a:lnTo>
                <a:lnTo>
                  <a:pt x="171091" y="38393"/>
                </a:lnTo>
                <a:lnTo>
                  <a:pt x="184885" y="43430"/>
                </a:lnTo>
                <a:lnTo>
                  <a:pt x="197726" y="50228"/>
                </a:lnTo>
                <a:lnTo>
                  <a:pt x="202310" y="53073"/>
                </a:lnTo>
                <a:lnTo>
                  <a:pt x="199072" y="56426"/>
                </a:lnTo>
                <a:lnTo>
                  <a:pt x="195948" y="58953"/>
                </a:lnTo>
                <a:lnTo>
                  <a:pt x="181279" y="74104"/>
                </a:lnTo>
                <a:lnTo>
                  <a:pt x="179197" y="76733"/>
                </a:lnTo>
                <a:lnTo>
                  <a:pt x="177533" y="78130"/>
                </a:lnTo>
                <a:lnTo>
                  <a:pt x="180619" y="82664"/>
                </a:lnTo>
                <a:lnTo>
                  <a:pt x="186613" y="87845"/>
                </a:lnTo>
                <a:lnTo>
                  <a:pt x="189064" y="90360"/>
                </a:lnTo>
                <a:lnTo>
                  <a:pt x="191782" y="91300"/>
                </a:lnTo>
                <a:lnTo>
                  <a:pt x="195102" y="87820"/>
                </a:lnTo>
                <a:lnTo>
                  <a:pt x="210129" y="71961"/>
                </a:lnTo>
                <a:lnTo>
                  <a:pt x="213563" y="68376"/>
                </a:lnTo>
                <a:lnTo>
                  <a:pt x="214744" y="67208"/>
                </a:lnTo>
                <a:lnTo>
                  <a:pt x="215976" y="64363"/>
                </a:lnTo>
                <a:lnTo>
                  <a:pt x="258795" y="64363"/>
                </a:lnTo>
                <a:lnTo>
                  <a:pt x="255672" y="58298"/>
                </a:lnTo>
                <a:lnTo>
                  <a:pt x="231661" y="34188"/>
                </a:lnTo>
                <a:close/>
              </a:path>
              <a:path w="283210" h="256540">
                <a:moveTo>
                  <a:pt x="91758" y="63423"/>
                </a:moveTo>
                <a:lnTo>
                  <a:pt x="67411" y="63423"/>
                </a:lnTo>
                <a:lnTo>
                  <a:pt x="68853" y="66776"/>
                </a:lnTo>
                <a:lnTo>
                  <a:pt x="69786" y="67843"/>
                </a:lnTo>
                <a:lnTo>
                  <a:pt x="88820" y="87845"/>
                </a:lnTo>
                <a:lnTo>
                  <a:pt x="91541" y="90919"/>
                </a:lnTo>
                <a:lnTo>
                  <a:pt x="96227" y="87083"/>
                </a:lnTo>
                <a:lnTo>
                  <a:pt x="102971" y="81445"/>
                </a:lnTo>
                <a:lnTo>
                  <a:pt x="104787" y="79324"/>
                </a:lnTo>
                <a:lnTo>
                  <a:pt x="104914" y="77914"/>
                </a:lnTo>
                <a:lnTo>
                  <a:pt x="103098" y="75793"/>
                </a:lnTo>
                <a:lnTo>
                  <a:pt x="99627" y="71961"/>
                </a:lnTo>
                <a:lnTo>
                  <a:pt x="91758" y="63423"/>
                </a:lnTo>
                <a:close/>
              </a:path>
            </a:pathLst>
          </a:custGeom>
          <a:solidFill>
            <a:srgbClr val="FEF4F2"/>
          </a:solidFill>
        </p:spPr>
        <p:txBody>
          <a:bodyPr wrap="square" lIns="0" tIns="0" rIns="0" bIns="0" rtlCol="0"/>
          <a:lstStyle/>
          <a:p>
            <a:endParaRPr/>
          </a:p>
        </p:txBody>
      </p:sp>
      <p:sp>
        <p:nvSpPr>
          <p:cNvPr id="96" name="object 96"/>
          <p:cNvSpPr/>
          <p:nvPr/>
        </p:nvSpPr>
        <p:spPr>
          <a:xfrm>
            <a:off x="4842108" y="6537273"/>
            <a:ext cx="80246" cy="83032"/>
          </a:xfrm>
          <a:prstGeom prst="rect">
            <a:avLst/>
          </a:prstGeom>
          <a:blipFill>
            <a:blip r:embed="rId22" cstate="print"/>
            <a:stretch>
              <a:fillRect/>
            </a:stretch>
          </a:blipFill>
        </p:spPr>
        <p:txBody>
          <a:bodyPr wrap="square" lIns="0" tIns="0" rIns="0" bIns="0" rtlCol="0"/>
          <a:lstStyle/>
          <a:p>
            <a:endParaRPr/>
          </a:p>
        </p:txBody>
      </p:sp>
      <p:sp>
        <p:nvSpPr>
          <p:cNvPr id="98" name="object 98"/>
          <p:cNvSpPr/>
          <p:nvPr/>
        </p:nvSpPr>
        <p:spPr>
          <a:xfrm>
            <a:off x="3442234" y="6566129"/>
            <a:ext cx="177533" cy="123653"/>
          </a:xfrm>
          <a:prstGeom prst="rect">
            <a:avLst/>
          </a:prstGeom>
          <a:blipFill>
            <a:blip r:embed="rId23" cstate="print"/>
            <a:stretch>
              <a:fillRect/>
            </a:stretch>
          </a:blipFill>
        </p:spPr>
        <p:txBody>
          <a:bodyPr wrap="square" lIns="0" tIns="0" rIns="0" bIns="0" rtlCol="0"/>
          <a:lstStyle/>
          <a:p>
            <a:endParaRPr/>
          </a:p>
        </p:txBody>
      </p:sp>
      <p:sp>
        <p:nvSpPr>
          <p:cNvPr id="99" name="object 99"/>
          <p:cNvSpPr/>
          <p:nvPr/>
        </p:nvSpPr>
        <p:spPr>
          <a:xfrm>
            <a:off x="3073463" y="6486372"/>
            <a:ext cx="283210" cy="283210"/>
          </a:xfrm>
          <a:custGeom>
            <a:avLst/>
            <a:gdLst/>
            <a:ahLst/>
            <a:cxnLst/>
            <a:rect l="l" t="t" r="r" b="b"/>
            <a:pathLst>
              <a:path w="283210" h="283209">
                <a:moveTo>
                  <a:pt x="254850" y="0"/>
                </a:moveTo>
                <a:lnTo>
                  <a:pt x="28320" y="0"/>
                </a:lnTo>
                <a:lnTo>
                  <a:pt x="17295" y="2224"/>
                </a:lnTo>
                <a:lnTo>
                  <a:pt x="8293" y="8293"/>
                </a:lnTo>
                <a:lnTo>
                  <a:pt x="2224" y="17295"/>
                </a:lnTo>
                <a:lnTo>
                  <a:pt x="0" y="28321"/>
                </a:lnTo>
                <a:lnTo>
                  <a:pt x="0" y="254850"/>
                </a:lnTo>
                <a:lnTo>
                  <a:pt x="2224" y="265869"/>
                </a:lnTo>
                <a:lnTo>
                  <a:pt x="8293" y="274867"/>
                </a:lnTo>
                <a:lnTo>
                  <a:pt x="17295" y="280934"/>
                </a:lnTo>
                <a:lnTo>
                  <a:pt x="28320" y="283159"/>
                </a:lnTo>
                <a:lnTo>
                  <a:pt x="254850" y="283159"/>
                </a:lnTo>
                <a:lnTo>
                  <a:pt x="265871" y="280934"/>
                </a:lnTo>
                <a:lnTo>
                  <a:pt x="274874" y="274867"/>
                </a:lnTo>
                <a:lnTo>
                  <a:pt x="280945" y="265869"/>
                </a:lnTo>
                <a:lnTo>
                  <a:pt x="283171" y="254850"/>
                </a:lnTo>
                <a:lnTo>
                  <a:pt x="283171" y="28321"/>
                </a:lnTo>
                <a:lnTo>
                  <a:pt x="280945" y="17295"/>
                </a:lnTo>
                <a:lnTo>
                  <a:pt x="274874" y="8293"/>
                </a:lnTo>
                <a:lnTo>
                  <a:pt x="265871" y="2224"/>
                </a:lnTo>
                <a:lnTo>
                  <a:pt x="254850" y="0"/>
                </a:lnTo>
                <a:close/>
              </a:path>
            </a:pathLst>
          </a:custGeom>
          <a:solidFill>
            <a:srgbClr val="FDBA5D"/>
          </a:solidFill>
        </p:spPr>
        <p:txBody>
          <a:bodyPr wrap="square" lIns="0" tIns="0" rIns="0" bIns="0" rtlCol="0"/>
          <a:lstStyle/>
          <a:p>
            <a:endParaRPr/>
          </a:p>
        </p:txBody>
      </p:sp>
      <p:sp>
        <p:nvSpPr>
          <p:cNvPr id="100" name="object 100"/>
          <p:cNvSpPr/>
          <p:nvPr/>
        </p:nvSpPr>
        <p:spPr>
          <a:xfrm>
            <a:off x="3126282" y="6566129"/>
            <a:ext cx="177533" cy="123653"/>
          </a:xfrm>
          <a:prstGeom prst="rect">
            <a:avLst/>
          </a:prstGeom>
          <a:blipFill>
            <a:blip r:embed="rId24" cstate="print"/>
            <a:stretch>
              <a:fillRect/>
            </a:stretch>
          </a:blipFill>
        </p:spPr>
        <p:txBody>
          <a:bodyPr wrap="square" lIns="0" tIns="0" rIns="0" bIns="0" rtlCol="0"/>
          <a:lstStyle/>
          <a:p>
            <a:endParaRPr/>
          </a:p>
        </p:txBody>
      </p:sp>
      <p:sp>
        <p:nvSpPr>
          <p:cNvPr id="101" name="object 101"/>
          <p:cNvSpPr/>
          <p:nvPr/>
        </p:nvSpPr>
        <p:spPr>
          <a:xfrm>
            <a:off x="2757512" y="6486372"/>
            <a:ext cx="283210" cy="283210"/>
          </a:xfrm>
          <a:custGeom>
            <a:avLst/>
            <a:gdLst/>
            <a:ahLst/>
            <a:cxnLst/>
            <a:rect l="l" t="t" r="r" b="b"/>
            <a:pathLst>
              <a:path w="283210" h="283209">
                <a:moveTo>
                  <a:pt x="254850" y="0"/>
                </a:moveTo>
                <a:lnTo>
                  <a:pt x="28320" y="0"/>
                </a:lnTo>
                <a:lnTo>
                  <a:pt x="17295" y="2224"/>
                </a:lnTo>
                <a:lnTo>
                  <a:pt x="8293" y="8293"/>
                </a:lnTo>
                <a:lnTo>
                  <a:pt x="2224" y="17295"/>
                </a:lnTo>
                <a:lnTo>
                  <a:pt x="0" y="28321"/>
                </a:lnTo>
                <a:lnTo>
                  <a:pt x="0" y="254850"/>
                </a:lnTo>
                <a:lnTo>
                  <a:pt x="2224" y="265869"/>
                </a:lnTo>
                <a:lnTo>
                  <a:pt x="8293" y="274867"/>
                </a:lnTo>
                <a:lnTo>
                  <a:pt x="17295" y="280934"/>
                </a:lnTo>
                <a:lnTo>
                  <a:pt x="28320" y="283159"/>
                </a:lnTo>
                <a:lnTo>
                  <a:pt x="254850" y="283159"/>
                </a:lnTo>
                <a:lnTo>
                  <a:pt x="265871" y="280934"/>
                </a:lnTo>
                <a:lnTo>
                  <a:pt x="274874" y="274867"/>
                </a:lnTo>
                <a:lnTo>
                  <a:pt x="280945" y="265869"/>
                </a:lnTo>
                <a:lnTo>
                  <a:pt x="283171" y="254850"/>
                </a:lnTo>
                <a:lnTo>
                  <a:pt x="283171" y="28321"/>
                </a:lnTo>
                <a:lnTo>
                  <a:pt x="280945" y="17295"/>
                </a:lnTo>
                <a:lnTo>
                  <a:pt x="274874" y="8293"/>
                </a:lnTo>
                <a:lnTo>
                  <a:pt x="265871" y="2224"/>
                </a:lnTo>
                <a:lnTo>
                  <a:pt x="254850" y="0"/>
                </a:lnTo>
                <a:close/>
              </a:path>
            </a:pathLst>
          </a:custGeom>
          <a:solidFill>
            <a:srgbClr val="FDBA5D"/>
          </a:solidFill>
        </p:spPr>
        <p:txBody>
          <a:bodyPr wrap="square" lIns="0" tIns="0" rIns="0" bIns="0" rtlCol="0"/>
          <a:lstStyle/>
          <a:p>
            <a:endParaRPr/>
          </a:p>
        </p:txBody>
      </p:sp>
      <p:sp>
        <p:nvSpPr>
          <p:cNvPr id="102" name="object 102"/>
          <p:cNvSpPr/>
          <p:nvPr/>
        </p:nvSpPr>
        <p:spPr>
          <a:xfrm>
            <a:off x="2810333" y="6566129"/>
            <a:ext cx="177533" cy="123653"/>
          </a:xfrm>
          <a:prstGeom prst="rect">
            <a:avLst/>
          </a:prstGeom>
          <a:blipFill>
            <a:blip r:embed="rId25" cstate="print"/>
            <a:stretch>
              <a:fillRect/>
            </a:stretch>
          </a:blipFill>
        </p:spPr>
        <p:txBody>
          <a:bodyPr wrap="square" lIns="0" tIns="0" rIns="0" bIns="0" rtlCol="0"/>
          <a:lstStyle/>
          <a:p>
            <a:endParaRPr/>
          </a:p>
        </p:txBody>
      </p:sp>
      <p:sp>
        <p:nvSpPr>
          <p:cNvPr id="103" name="object 103"/>
          <p:cNvSpPr/>
          <p:nvPr/>
        </p:nvSpPr>
        <p:spPr>
          <a:xfrm>
            <a:off x="5068747" y="8242579"/>
            <a:ext cx="283210" cy="283210"/>
          </a:xfrm>
          <a:custGeom>
            <a:avLst/>
            <a:gdLst/>
            <a:ahLst/>
            <a:cxnLst/>
            <a:rect l="l" t="t" r="r" b="b"/>
            <a:pathLst>
              <a:path w="283210" h="283209">
                <a:moveTo>
                  <a:pt x="254850" y="0"/>
                </a:moveTo>
                <a:lnTo>
                  <a:pt x="28321" y="0"/>
                </a:lnTo>
                <a:lnTo>
                  <a:pt x="17295" y="2224"/>
                </a:lnTo>
                <a:lnTo>
                  <a:pt x="8293" y="8293"/>
                </a:lnTo>
                <a:lnTo>
                  <a:pt x="2224" y="17295"/>
                </a:lnTo>
                <a:lnTo>
                  <a:pt x="0" y="28321"/>
                </a:lnTo>
                <a:lnTo>
                  <a:pt x="0" y="254850"/>
                </a:lnTo>
                <a:lnTo>
                  <a:pt x="2224" y="265869"/>
                </a:lnTo>
                <a:lnTo>
                  <a:pt x="8293" y="274867"/>
                </a:lnTo>
                <a:lnTo>
                  <a:pt x="17295" y="280934"/>
                </a:lnTo>
                <a:lnTo>
                  <a:pt x="28321" y="283159"/>
                </a:lnTo>
                <a:lnTo>
                  <a:pt x="254850" y="283159"/>
                </a:lnTo>
                <a:lnTo>
                  <a:pt x="265871" y="280934"/>
                </a:lnTo>
                <a:lnTo>
                  <a:pt x="274874" y="274867"/>
                </a:lnTo>
                <a:lnTo>
                  <a:pt x="280945" y="265869"/>
                </a:lnTo>
                <a:lnTo>
                  <a:pt x="283171" y="254850"/>
                </a:lnTo>
                <a:lnTo>
                  <a:pt x="283171" y="28321"/>
                </a:lnTo>
                <a:lnTo>
                  <a:pt x="280945" y="17295"/>
                </a:lnTo>
                <a:lnTo>
                  <a:pt x="274874" y="8293"/>
                </a:lnTo>
                <a:lnTo>
                  <a:pt x="265871" y="2224"/>
                </a:lnTo>
                <a:lnTo>
                  <a:pt x="254850" y="0"/>
                </a:lnTo>
                <a:close/>
              </a:path>
            </a:pathLst>
          </a:custGeom>
          <a:solidFill>
            <a:srgbClr val="FDBA5D"/>
          </a:solidFill>
        </p:spPr>
        <p:txBody>
          <a:bodyPr wrap="square" lIns="0" tIns="0" rIns="0" bIns="0" rtlCol="0"/>
          <a:lstStyle/>
          <a:p>
            <a:endParaRPr/>
          </a:p>
        </p:txBody>
      </p:sp>
      <p:sp>
        <p:nvSpPr>
          <p:cNvPr id="104" name="object 104"/>
          <p:cNvSpPr/>
          <p:nvPr/>
        </p:nvSpPr>
        <p:spPr>
          <a:xfrm>
            <a:off x="5121567" y="8322335"/>
            <a:ext cx="177533" cy="123653"/>
          </a:xfrm>
          <a:prstGeom prst="rect">
            <a:avLst/>
          </a:prstGeom>
          <a:blipFill>
            <a:blip r:embed="rId24" cstate="print"/>
            <a:stretch>
              <a:fillRect/>
            </a:stretch>
          </a:blipFill>
        </p:spPr>
        <p:txBody>
          <a:bodyPr wrap="square" lIns="0" tIns="0" rIns="0" bIns="0" rtlCol="0"/>
          <a:lstStyle/>
          <a:p>
            <a:endParaRPr/>
          </a:p>
        </p:txBody>
      </p:sp>
      <p:sp>
        <p:nvSpPr>
          <p:cNvPr id="105" name="object 105"/>
          <p:cNvSpPr/>
          <p:nvPr/>
        </p:nvSpPr>
        <p:spPr>
          <a:xfrm>
            <a:off x="4752797" y="8242579"/>
            <a:ext cx="283210" cy="283210"/>
          </a:xfrm>
          <a:custGeom>
            <a:avLst/>
            <a:gdLst/>
            <a:ahLst/>
            <a:cxnLst/>
            <a:rect l="l" t="t" r="r" b="b"/>
            <a:pathLst>
              <a:path w="283210" h="283209">
                <a:moveTo>
                  <a:pt x="254850" y="0"/>
                </a:moveTo>
                <a:lnTo>
                  <a:pt x="28321" y="0"/>
                </a:lnTo>
                <a:lnTo>
                  <a:pt x="17295" y="2224"/>
                </a:lnTo>
                <a:lnTo>
                  <a:pt x="8293" y="8293"/>
                </a:lnTo>
                <a:lnTo>
                  <a:pt x="2224" y="17295"/>
                </a:lnTo>
                <a:lnTo>
                  <a:pt x="0" y="28321"/>
                </a:lnTo>
                <a:lnTo>
                  <a:pt x="0" y="254850"/>
                </a:lnTo>
                <a:lnTo>
                  <a:pt x="2224" y="265869"/>
                </a:lnTo>
                <a:lnTo>
                  <a:pt x="8293" y="274867"/>
                </a:lnTo>
                <a:lnTo>
                  <a:pt x="17295" y="280934"/>
                </a:lnTo>
                <a:lnTo>
                  <a:pt x="28321" y="283159"/>
                </a:lnTo>
                <a:lnTo>
                  <a:pt x="254850" y="283159"/>
                </a:lnTo>
                <a:lnTo>
                  <a:pt x="265871" y="280934"/>
                </a:lnTo>
                <a:lnTo>
                  <a:pt x="274874" y="274867"/>
                </a:lnTo>
                <a:lnTo>
                  <a:pt x="280945" y="265869"/>
                </a:lnTo>
                <a:lnTo>
                  <a:pt x="283171" y="254850"/>
                </a:lnTo>
                <a:lnTo>
                  <a:pt x="283171" y="28321"/>
                </a:lnTo>
                <a:lnTo>
                  <a:pt x="280945" y="17295"/>
                </a:lnTo>
                <a:lnTo>
                  <a:pt x="274874" y="8293"/>
                </a:lnTo>
                <a:lnTo>
                  <a:pt x="265871" y="2224"/>
                </a:lnTo>
                <a:lnTo>
                  <a:pt x="254850" y="0"/>
                </a:lnTo>
                <a:close/>
              </a:path>
            </a:pathLst>
          </a:custGeom>
          <a:solidFill>
            <a:srgbClr val="FDBA5D"/>
          </a:solidFill>
        </p:spPr>
        <p:txBody>
          <a:bodyPr wrap="square" lIns="0" tIns="0" rIns="0" bIns="0" rtlCol="0"/>
          <a:lstStyle/>
          <a:p>
            <a:endParaRPr/>
          </a:p>
        </p:txBody>
      </p:sp>
      <p:sp>
        <p:nvSpPr>
          <p:cNvPr id="106" name="object 106"/>
          <p:cNvSpPr/>
          <p:nvPr/>
        </p:nvSpPr>
        <p:spPr>
          <a:xfrm>
            <a:off x="4805603" y="8322335"/>
            <a:ext cx="177533" cy="123653"/>
          </a:xfrm>
          <a:prstGeom prst="rect">
            <a:avLst/>
          </a:prstGeom>
          <a:blipFill>
            <a:blip r:embed="rId25" cstate="print"/>
            <a:stretch>
              <a:fillRect/>
            </a:stretch>
          </a:blipFill>
        </p:spPr>
        <p:txBody>
          <a:bodyPr wrap="square" lIns="0" tIns="0" rIns="0" bIns="0" rtlCol="0"/>
          <a:lstStyle/>
          <a:p>
            <a:endParaRPr/>
          </a:p>
        </p:txBody>
      </p:sp>
      <p:sp>
        <p:nvSpPr>
          <p:cNvPr id="107" name="object 107"/>
          <p:cNvSpPr/>
          <p:nvPr/>
        </p:nvSpPr>
        <p:spPr>
          <a:xfrm>
            <a:off x="4436833" y="8242579"/>
            <a:ext cx="283210" cy="283210"/>
          </a:xfrm>
          <a:custGeom>
            <a:avLst/>
            <a:gdLst/>
            <a:ahLst/>
            <a:cxnLst/>
            <a:rect l="l" t="t" r="r" b="b"/>
            <a:pathLst>
              <a:path w="283210" h="283209">
                <a:moveTo>
                  <a:pt x="254850" y="0"/>
                </a:moveTo>
                <a:lnTo>
                  <a:pt x="28321" y="0"/>
                </a:lnTo>
                <a:lnTo>
                  <a:pt x="17295" y="2224"/>
                </a:lnTo>
                <a:lnTo>
                  <a:pt x="8293" y="8293"/>
                </a:lnTo>
                <a:lnTo>
                  <a:pt x="2224" y="17295"/>
                </a:lnTo>
                <a:lnTo>
                  <a:pt x="0" y="28321"/>
                </a:lnTo>
                <a:lnTo>
                  <a:pt x="0" y="254850"/>
                </a:lnTo>
                <a:lnTo>
                  <a:pt x="2224" y="265869"/>
                </a:lnTo>
                <a:lnTo>
                  <a:pt x="8293" y="274867"/>
                </a:lnTo>
                <a:lnTo>
                  <a:pt x="17295" y="280934"/>
                </a:lnTo>
                <a:lnTo>
                  <a:pt x="28321" y="283159"/>
                </a:lnTo>
                <a:lnTo>
                  <a:pt x="254850" y="283159"/>
                </a:lnTo>
                <a:lnTo>
                  <a:pt x="265871" y="280934"/>
                </a:lnTo>
                <a:lnTo>
                  <a:pt x="274874" y="274867"/>
                </a:lnTo>
                <a:lnTo>
                  <a:pt x="280945" y="265869"/>
                </a:lnTo>
                <a:lnTo>
                  <a:pt x="283171" y="254850"/>
                </a:lnTo>
                <a:lnTo>
                  <a:pt x="283171" y="28321"/>
                </a:lnTo>
                <a:lnTo>
                  <a:pt x="280945" y="17295"/>
                </a:lnTo>
                <a:lnTo>
                  <a:pt x="274874" y="8293"/>
                </a:lnTo>
                <a:lnTo>
                  <a:pt x="265871" y="2224"/>
                </a:lnTo>
                <a:lnTo>
                  <a:pt x="254850" y="0"/>
                </a:lnTo>
                <a:close/>
              </a:path>
            </a:pathLst>
          </a:custGeom>
          <a:solidFill>
            <a:srgbClr val="FDBA5D"/>
          </a:solidFill>
        </p:spPr>
        <p:txBody>
          <a:bodyPr wrap="square" lIns="0" tIns="0" rIns="0" bIns="0" rtlCol="0"/>
          <a:lstStyle/>
          <a:p>
            <a:endParaRPr/>
          </a:p>
        </p:txBody>
      </p:sp>
      <p:sp>
        <p:nvSpPr>
          <p:cNvPr id="108" name="object 108"/>
          <p:cNvSpPr/>
          <p:nvPr/>
        </p:nvSpPr>
        <p:spPr>
          <a:xfrm>
            <a:off x="4489653" y="8322335"/>
            <a:ext cx="177533" cy="123653"/>
          </a:xfrm>
          <a:prstGeom prst="rect">
            <a:avLst/>
          </a:prstGeom>
          <a:blipFill>
            <a:blip r:embed="rId23" cstate="print"/>
            <a:stretch>
              <a:fillRect/>
            </a:stretch>
          </a:blipFill>
        </p:spPr>
        <p:txBody>
          <a:bodyPr wrap="square" lIns="0" tIns="0" rIns="0" bIns="0" rtlCol="0"/>
          <a:lstStyle/>
          <a:p>
            <a:endParaRPr/>
          </a:p>
        </p:txBody>
      </p:sp>
      <p:sp>
        <p:nvSpPr>
          <p:cNvPr id="109" name="object 109"/>
          <p:cNvSpPr txBox="1"/>
          <p:nvPr/>
        </p:nvSpPr>
        <p:spPr>
          <a:xfrm>
            <a:off x="6887617" y="6588823"/>
            <a:ext cx="421005" cy="135935"/>
          </a:xfrm>
          <a:prstGeom prst="rect">
            <a:avLst/>
          </a:prstGeom>
        </p:spPr>
        <p:txBody>
          <a:bodyPr vert="horz" wrap="square" lIns="0" tIns="12700" rIns="0" bIns="0" rtlCol="0">
            <a:spAutoFit/>
          </a:bodyPr>
          <a:lstStyle/>
          <a:p>
            <a:pPr marL="12701">
              <a:spcBef>
                <a:spcPts val="100"/>
              </a:spcBef>
            </a:pPr>
            <a:r>
              <a:rPr sz="800" b="1" spc="5" dirty="0">
                <a:solidFill>
                  <a:srgbClr val="231F20"/>
                </a:solidFill>
                <a:latin typeface="Arial"/>
                <a:cs typeface="Arial"/>
              </a:rPr>
              <a:t>Support</a:t>
            </a:r>
            <a:endParaRPr sz="800">
              <a:latin typeface="Arial"/>
              <a:cs typeface="Arial"/>
            </a:endParaRPr>
          </a:p>
        </p:txBody>
      </p:sp>
      <p:sp>
        <p:nvSpPr>
          <p:cNvPr id="110" name="object 110"/>
          <p:cNvSpPr txBox="1"/>
          <p:nvPr/>
        </p:nvSpPr>
        <p:spPr>
          <a:xfrm>
            <a:off x="4887926" y="5463806"/>
            <a:ext cx="523875" cy="135935"/>
          </a:xfrm>
          <a:prstGeom prst="rect">
            <a:avLst/>
          </a:prstGeom>
        </p:spPr>
        <p:txBody>
          <a:bodyPr vert="horz" wrap="square" lIns="0" tIns="12700" rIns="0" bIns="0" rtlCol="0">
            <a:spAutoFit/>
          </a:bodyPr>
          <a:lstStyle/>
          <a:p>
            <a:pPr marL="12701">
              <a:spcBef>
                <a:spcPts val="100"/>
              </a:spcBef>
            </a:pPr>
            <a:r>
              <a:rPr sz="800" b="1" spc="25" dirty="0">
                <a:solidFill>
                  <a:srgbClr val="231F20"/>
                </a:solidFill>
                <a:latin typeface="Arial"/>
                <a:cs typeface="Arial"/>
              </a:rPr>
              <a:t>Mar</a:t>
            </a:r>
            <a:r>
              <a:rPr sz="800" b="1" spc="5" dirty="0">
                <a:solidFill>
                  <a:srgbClr val="231F20"/>
                </a:solidFill>
                <a:latin typeface="Arial"/>
                <a:cs typeface="Arial"/>
              </a:rPr>
              <a:t>k</a:t>
            </a:r>
            <a:r>
              <a:rPr sz="800" b="1" spc="10" dirty="0">
                <a:solidFill>
                  <a:srgbClr val="231F20"/>
                </a:solidFill>
                <a:latin typeface="Arial"/>
                <a:cs typeface="Arial"/>
              </a:rPr>
              <a:t>e</a:t>
            </a:r>
            <a:r>
              <a:rPr sz="800" b="1" spc="5" dirty="0">
                <a:solidFill>
                  <a:srgbClr val="231F20"/>
                </a:solidFill>
                <a:latin typeface="Arial"/>
                <a:cs typeface="Arial"/>
              </a:rPr>
              <a:t>ting</a:t>
            </a:r>
            <a:endParaRPr sz="800">
              <a:latin typeface="Arial"/>
              <a:cs typeface="Arial"/>
            </a:endParaRPr>
          </a:p>
        </p:txBody>
      </p:sp>
      <p:sp>
        <p:nvSpPr>
          <p:cNvPr id="111" name="object 111"/>
          <p:cNvSpPr txBox="1"/>
          <p:nvPr/>
        </p:nvSpPr>
        <p:spPr>
          <a:xfrm>
            <a:off x="7071716" y="4847196"/>
            <a:ext cx="276225" cy="135935"/>
          </a:xfrm>
          <a:prstGeom prst="rect">
            <a:avLst/>
          </a:prstGeom>
        </p:spPr>
        <p:txBody>
          <a:bodyPr vert="horz" wrap="square" lIns="0" tIns="12700" rIns="0" bIns="0" rtlCol="0">
            <a:spAutoFit/>
          </a:bodyPr>
          <a:lstStyle/>
          <a:p>
            <a:pPr marL="12701">
              <a:spcBef>
                <a:spcPts val="100"/>
              </a:spcBef>
            </a:pPr>
            <a:r>
              <a:rPr sz="800" b="1" spc="-25" dirty="0">
                <a:solidFill>
                  <a:srgbClr val="231F20"/>
                </a:solidFill>
                <a:latin typeface="Arial"/>
                <a:cs typeface="Arial"/>
              </a:rPr>
              <a:t>Sales</a:t>
            </a:r>
            <a:endParaRPr sz="800">
              <a:latin typeface="Arial"/>
              <a:cs typeface="Arial"/>
            </a:endParaRPr>
          </a:p>
        </p:txBody>
      </p:sp>
      <p:sp>
        <p:nvSpPr>
          <p:cNvPr id="112" name="object 112"/>
          <p:cNvSpPr/>
          <p:nvPr/>
        </p:nvSpPr>
        <p:spPr>
          <a:xfrm>
            <a:off x="6014492" y="5709159"/>
            <a:ext cx="581025" cy="581025"/>
          </a:xfrm>
          <a:custGeom>
            <a:avLst/>
            <a:gdLst/>
            <a:ahLst/>
            <a:cxnLst/>
            <a:rect l="l" t="t" r="r" b="b"/>
            <a:pathLst>
              <a:path w="581025" h="581025">
                <a:moveTo>
                  <a:pt x="522630" y="0"/>
                </a:moveTo>
                <a:lnTo>
                  <a:pt x="58064" y="0"/>
                </a:lnTo>
                <a:lnTo>
                  <a:pt x="35463" y="4563"/>
                </a:lnTo>
                <a:lnTo>
                  <a:pt x="17006" y="17006"/>
                </a:lnTo>
                <a:lnTo>
                  <a:pt x="4563" y="35463"/>
                </a:lnTo>
                <a:lnTo>
                  <a:pt x="0" y="58064"/>
                </a:lnTo>
                <a:lnTo>
                  <a:pt x="0" y="522617"/>
                </a:lnTo>
                <a:lnTo>
                  <a:pt x="4563" y="545226"/>
                </a:lnTo>
                <a:lnTo>
                  <a:pt x="17006" y="563686"/>
                </a:lnTo>
                <a:lnTo>
                  <a:pt x="35463" y="576131"/>
                </a:lnTo>
                <a:lnTo>
                  <a:pt x="58064" y="580694"/>
                </a:lnTo>
                <a:lnTo>
                  <a:pt x="522630" y="580694"/>
                </a:lnTo>
                <a:lnTo>
                  <a:pt x="545231" y="576131"/>
                </a:lnTo>
                <a:lnTo>
                  <a:pt x="563687" y="563686"/>
                </a:lnTo>
                <a:lnTo>
                  <a:pt x="576131" y="545226"/>
                </a:lnTo>
                <a:lnTo>
                  <a:pt x="580694" y="522617"/>
                </a:lnTo>
                <a:lnTo>
                  <a:pt x="580694" y="58064"/>
                </a:lnTo>
                <a:lnTo>
                  <a:pt x="576131" y="35463"/>
                </a:lnTo>
                <a:lnTo>
                  <a:pt x="563687" y="17006"/>
                </a:lnTo>
                <a:lnTo>
                  <a:pt x="545231" y="4563"/>
                </a:lnTo>
                <a:lnTo>
                  <a:pt x="522630" y="0"/>
                </a:lnTo>
                <a:close/>
              </a:path>
            </a:pathLst>
          </a:custGeom>
          <a:solidFill>
            <a:srgbClr val="838DC6"/>
          </a:solidFill>
        </p:spPr>
        <p:txBody>
          <a:bodyPr wrap="square" lIns="0" tIns="0" rIns="0" bIns="0" rtlCol="0"/>
          <a:lstStyle/>
          <a:p>
            <a:endParaRPr/>
          </a:p>
        </p:txBody>
      </p:sp>
      <p:sp>
        <p:nvSpPr>
          <p:cNvPr id="113" name="object 113"/>
          <p:cNvSpPr/>
          <p:nvPr/>
        </p:nvSpPr>
        <p:spPr>
          <a:xfrm>
            <a:off x="6111265" y="5815761"/>
            <a:ext cx="387350" cy="367665"/>
          </a:xfrm>
          <a:custGeom>
            <a:avLst/>
            <a:gdLst/>
            <a:ahLst/>
            <a:cxnLst/>
            <a:rect l="l" t="t" r="r" b="b"/>
            <a:pathLst>
              <a:path w="387350" h="367664">
                <a:moveTo>
                  <a:pt x="29044" y="0"/>
                </a:moveTo>
                <a:lnTo>
                  <a:pt x="15489" y="1530"/>
                </a:lnTo>
                <a:lnTo>
                  <a:pt x="6507" y="6502"/>
                </a:lnTo>
                <a:lnTo>
                  <a:pt x="1532" y="15484"/>
                </a:lnTo>
                <a:lnTo>
                  <a:pt x="0" y="29044"/>
                </a:lnTo>
                <a:lnTo>
                  <a:pt x="0" y="338455"/>
                </a:lnTo>
                <a:lnTo>
                  <a:pt x="1532" y="352008"/>
                </a:lnTo>
                <a:lnTo>
                  <a:pt x="6507" y="360986"/>
                </a:lnTo>
                <a:lnTo>
                  <a:pt x="15489" y="365956"/>
                </a:lnTo>
                <a:lnTo>
                  <a:pt x="29044" y="367487"/>
                </a:lnTo>
                <a:lnTo>
                  <a:pt x="358101" y="367487"/>
                </a:lnTo>
                <a:lnTo>
                  <a:pt x="371660" y="365956"/>
                </a:lnTo>
                <a:lnTo>
                  <a:pt x="380638" y="360986"/>
                </a:lnTo>
                <a:lnTo>
                  <a:pt x="385605" y="352008"/>
                </a:lnTo>
                <a:lnTo>
                  <a:pt x="387134" y="338455"/>
                </a:lnTo>
                <a:lnTo>
                  <a:pt x="387134" y="24879"/>
                </a:lnTo>
                <a:lnTo>
                  <a:pt x="29044" y="0"/>
                </a:lnTo>
                <a:close/>
              </a:path>
            </a:pathLst>
          </a:custGeom>
          <a:solidFill>
            <a:srgbClr val="535FA7"/>
          </a:solidFill>
        </p:spPr>
        <p:txBody>
          <a:bodyPr wrap="square" lIns="0" tIns="0" rIns="0" bIns="0" rtlCol="0"/>
          <a:lstStyle/>
          <a:p>
            <a:endParaRPr/>
          </a:p>
        </p:txBody>
      </p:sp>
      <p:sp>
        <p:nvSpPr>
          <p:cNvPr id="114" name="object 114"/>
          <p:cNvSpPr/>
          <p:nvPr/>
        </p:nvSpPr>
        <p:spPr>
          <a:xfrm>
            <a:off x="6179108" y="5844692"/>
            <a:ext cx="290830" cy="179070"/>
          </a:xfrm>
          <a:custGeom>
            <a:avLst/>
            <a:gdLst/>
            <a:ahLst/>
            <a:cxnLst/>
            <a:rect l="l" t="t" r="r" b="b"/>
            <a:pathLst>
              <a:path w="290829" h="179070">
                <a:moveTo>
                  <a:pt x="261315" y="0"/>
                </a:moveTo>
                <a:lnTo>
                  <a:pt x="38722" y="0"/>
                </a:lnTo>
                <a:lnTo>
                  <a:pt x="23654" y="3042"/>
                </a:lnTo>
                <a:lnTo>
                  <a:pt x="11345" y="11341"/>
                </a:lnTo>
                <a:lnTo>
                  <a:pt x="3044" y="23649"/>
                </a:lnTo>
                <a:lnTo>
                  <a:pt x="0" y="38722"/>
                </a:lnTo>
                <a:lnTo>
                  <a:pt x="0" y="139877"/>
                </a:lnTo>
                <a:lnTo>
                  <a:pt x="3044" y="154950"/>
                </a:lnTo>
                <a:lnTo>
                  <a:pt x="11345" y="167259"/>
                </a:lnTo>
                <a:lnTo>
                  <a:pt x="23654" y="175557"/>
                </a:lnTo>
                <a:lnTo>
                  <a:pt x="38722" y="178600"/>
                </a:lnTo>
                <a:lnTo>
                  <a:pt x="251650" y="178600"/>
                </a:lnTo>
                <a:lnTo>
                  <a:pt x="266716" y="175557"/>
                </a:lnTo>
                <a:lnTo>
                  <a:pt x="279020" y="167259"/>
                </a:lnTo>
                <a:lnTo>
                  <a:pt x="287317" y="154950"/>
                </a:lnTo>
                <a:lnTo>
                  <a:pt x="290360" y="139877"/>
                </a:lnTo>
                <a:lnTo>
                  <a:pt x="290360" y="29032"/>
                </a:lnTo>
                <a:lnTo>
                  <a:pt x="288829" y="15478"/>
                </a:lnTo>
                <a:lnTo>
                  <a:pt x="283857" y="6500"/>
                </a:lnTo>
                <a:lnTo>
                  <a:pt x="274876" y="1530"/>
                </a:lnTo>
                <a:lnTo>
                  <a:pt x="261315" y="0"/>
                </a:lnTo>
                <a:close/>
              </a:path>
            </a:pathLst>
          </a:custGeom>
          <a:solidFill>
            <a:srgbClr val="F7F8FC"/>
          </a:solidFill>
        </p:spPr>
        <p:txBody>
          <a:bodyPr wrap="square" lIns="0" tIns="0" rIns="0" bIns="0" rtlCol="0"/>
          <a:lstStyle/>
          <a:p>
            <a:endParaRPr/>
          </a:p>
        </p:txBody>
      </p:sp>
      <p:sp>
        <p:nvSpPr>
          <p:cNvPr id="115" name="object 115"/>
          <p:cNvSpPr/>
          <p:nvPr/>
        </p:nvSpPr>
        <p:spPr>
          <a:xfrm>
            <a:off x="6111265" y="5815686"/>
            <a:ext cx="387350" cy="367665"/>
          </a:xfrm>
          <a:custGeom>
            <a:avLst/>
            <a:gdLst/>
            <a:ahLst/>
            <a:cxnLst/>
            <a:rect l="l" t="t" r="r" b="b"/>
            <a:pathLst>
              <a:path w="387350" h="367664">
                <a:moveTo>
                  <a:pt x="115608" y="0"/>
                </a:moveTo>
                <a:lnTo>
                  <a:pt x="29044" y="0"/>
                </a:lnTo>
                <a:lnTo>
                  <a:pt x="15489" y="1530"/>
                </a:lnTo>
                <a:lnTo>
                  <a:pt x="6507" y="6500"/>
                </a:lnTo>
                <a:lnTo>
                  <a:pt x="1532" y="15478"/>
                </a:lnTo>
                <a:lnTo>
                  <a:pt x="38" y="28691"/>
                </a:lnTo>
                <a:lnTo>
                  <a:pt x="0" y="338594"/>
                </a:lnTo>
                <a:lnTo>
                  <a:pt x="1532" y="352155"/>
                </a:lnTo>
                <a:lnTo>
                  <a:pt x="6507" y="361137"/>
                </a:lnTo>
                <a:lnTo>
                  <a:pt x="15489" y="366108"/>
                </a:lnTo>
                <a:lnTo>
                  <a:pt x="29044" y="367639"/>
                </a:lnTo>
                <a:lnTo>
                  <a:pt x="358101" y="367639"/>
                </a:lnTo>
                <a:lnTo>
                  <a:pt x="371660" y="366108"/>
                </a:lnTo>
                <a:lnTo>
                  <a:pt x="380638" y="361137"/>
                </a:lnTo>
                <a:lnTo>
                  <a:pt x="385605" y="352155"/>
                </a:lnTo>
                <a:lnTo>
                  <a:pt x="387134" y="338594"/>
                </a:lnTo>
                <a:lnTo>
                  <a:pt x="387134" y="92621"/>
                </a:lnTo>
                <a:lnTo>
                  <a:pt x="181736" y="67881"/>
                </a:lnTo>
                <a:lnTo>
                  <a:pt x="168584" y="64706"/>
                </a:lnTo>
                <a:lnTo>
                  <a:pt x="158757" y="56994"/>
                </a:lnTo>
                <a:lnTo>
                  <a:pt x="151952" y="47468"/>
                </a:lnTo>
                <a:lnTo>
                  <a:pt x="147866" y="38849"/>
                </a:lnTo>
                <a:lnTo>
                  <a:pt x="143665" y="28691"/>
                </a:lnTo>
                <a:lnTo>
                  <a:pt x="136785" y="15790"/>
                </a:lnTo>
                <a:lnTo>
                  <a:pt x="127381" y="4707"/>
                </a:lnTo>
                <a:lnTo>
                  <a:pt x="115608" y="0"/>
                </a:lnTo>
                <a:close/>
              </a:path>
            </a:pathLst>
          </a:custGeom>
          <a:solidFill>
            <a:srgbClr val="C2C8E5"/>
          </a:solidFill>
        </p:spPr>
        <p:txBody>
          <a:bodyPr wrap="square" lIns="0" tIns="0" rIns="0" bIns="0" rtlCol="0"/>
          <a:lstStyle/>
          <a:p>
            <a:endParaRPr/>
          </a:p>
        </p:txBody>
      </p:sp>
      <p:sp>
        <p:nvSpPr>
          <p:cNvPr id="116" name="object 116"/>
          <p:cNvSpPr/>
          <p:nvPr/>
        </p:nvSpPr>
        <p:spPr>
          <a:xfrm>
            <a:off x="6023635" y="5199760"/>
            <a:ext cx="389890" cy="389890"/>
          </a:xfrm>
          <a:custGeom>
            <a:avLst/>
            <a:gdLst/>
            <a:ahLst/>
            <a:cxnLst/>
            <a:rect l="l" t="t" r="r" b="b"/>
            <a:pathLst>
              <a:path w="389889"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endParaRPr/>
          </a:p>
        </p:txBody>
      </p:sp>
      <p:sp>
        <p:nvSpPr>
          <p:cNvPr id="117" name="object 117"/>
          <p:cNvSpPr/>
          <p:nvPr/>
        </p:nvSpPr>
        <p:spPr>
          <a:xfrm>
            <a:off x="6088519" y="5303596"/>
            <a:ext cx="259587" cy="181698"/>
          </a:xfrm>
          <a:prstGeom prst="rect">
            <a:avLst/>
          </a:prstGeom>
          <a:blipFill>
            <a:blip r:embed="rId26" cstate="print"/>
            <a:stretch>
              <a:fillRect/>
            </a:stretch>
          </a:blipFill>
        </p:spPr>
        <p:txBody>
          <a:bodyPr wrap="square" lIns="0" tIns="0" rIns="0" bIns="0" rtlCol="0"/>
          <a:lstStyle/>
          <a:p>
            <a:endParaRPr/>
          </a:p>
        </p:txBody>
      </p:sp>
      <p:sp>
        <p:nvSpPr>
          <p:cNvPr id="118" name="object 118"/>
          <p:cNvSpPr/>
          <p:nvPr/>
        </p:nvSpPr>
        <p:spPr>
          <a:xfrm>
            <a:off x="6608457" y="4767224"/>
            <a:ext cx="433070" cy="433070"/>
          </a:xfrm>
          <a:custGeom>
            <a:avLst/>
            <a:gdLst/>
            <a:ahLst/>
            <a:cxnLst/>
            <a:rect l="l" t="t" r="r" b="b"/>
            <a:pathLst>
              <a:path w="433070" h="433070">
                <a:moveTo>
                  <a:pt x="389280" y="0"/>
                </a:moveTo>
                <a:lnTo>
                  <a:pt x="43256" y="0"/>
                </a:lnTo>
                <a:lnTo>
                  <a:pt x="26419" y="3399"/>
                </a:lnTo>
                <a:lnTo>
                  <a:pt x="12669" y="12669"/>
                </a:lnTo>
                <a:lnTo>
                  <a:pt x="3399" y="26419"/>
                </a:lnTo>
                <a:lnTo>
                  <a:pt x="0" y="43256"/>
                </a:lnTo>
                <a:lnTo>
                  <a:pt x="0" y="389280"/>
                </a:lnTo>
                <a:lnTo>
                  <a:pt x="3399" y="406117"/>
                </a:lnTo>
                <a:lnTo>
                  <a:pt x="12669" y="419866"/>
                </a:lnTo>
                <a:lnTo>
                  <a:pt x="26419" y="429137"/>
                </a:lnTo>
                <a:lnTo>
                  <a:pt x="43256" y="432536"/>
                </a:lnTo>
                <a:lnTo>
                  <a:pt x="389280" y="432536"/>
                </a:lnTo>
                <a:lnTo>
                  <a:pt x="406117" y="429137"/>
                </a:lnTo>
                <a:lnTo>
                  <a:pt x="419866" y="419866"/>
                </a:lnTo>
                <a:lnTo>
                  <a:pt x="429137" y="406117"/>
                </a:lnTo>
                <a:lnTo>
                  <a:pt x="432536" y="389280"/>
                </a:lnTo>
                <a:lnTo>
                  <a:pt x="432536" y="43256"/>
                </a:lnTo>
                <a:lnTo>
                  <a:pt x="429137" y="26419"/>
                </a:lnTo>
                <a:lnTo>
                  <a:pt x="419866" y="12669"/>
                </a:lnTo>
                <a:lnTo>
                  <a:pt x="406117" y="3399"/>
                </a:lnTo>
                <a:lnTo>
                  <a:pt x="389280" y="0"/>
                </a:lnTo>
                <a:close/>
              </a:path>
            </a:pathLst>
          </a:custGeom>
          <a:solidFill>
            <a:srgbClr val="FDBA5D"/>
          </a:solidFill>
        </p:spPr>
        <p:txBody>
          <a:bodyPr wrap="square" lIns="0" tIns="0" rIns="0" bIns="0" rtlCol="0"/>
          <a:lstStyle/>
          <a:p>
            <a:endParaRPr/>
          </a:p>
        </p:txBody>
      </p:sp>
      <p:sp>
        <p:nvSpPr>
          <p:cNvPr id="119" name="object 119"/>
          <p:cNvSpPr/>
          <p:nvPr/>
        </p:nvSpPr>
        <p:spPr>
          <a:xfrm>
            <a:off x="6689128" y="4889055"/>
            <a:ext cx="271780" cy="189230"/>
          </a:xfrm>
          <a:custGeom>
            <a:avLst/>
            <a:gdLst/>
            <a:ahLst/>
            <a:cxnLst/>
            <a:rect l="l" t="t" r="r" b="b"/>
            <a:pathLst>
              <a:path w="271779" h="189229">
                <a:moveTo>
                  <a:pt x="45726" y="84175"/>
                </a:moveTo>
                <a:lnTo>
                  <a:pt x="20396" y="84175"/>
                </a:lnTo>
                <a:lnTo>
                  <a:pt x="21811" y="86842"/>
                </a:lnTo>
                <a:lnTo>
                  <a:pt x="25410" y="93799"/>
                </a:lnTo>
                <a:lnTo>
                  <a:pt x="29452" y="105287"/>
                </a:lnTo>
                <a:lnTo>
                  <a:pt x="35517" y="127660"/>
                </a:lnTo>
                <a:lnTo>
                  <a:pt x="45935" y="168732"/>
                </a:lnTo>
                <a:lnTo>
                  <a:pt x="48044" y="176047"/>
                </a:lnTo>
                <a:lnTo>
                  <a:pt x="50930" y="182472"/>
                </a:lnTo>
                <a:lnTo>
                  <a:pt x="56030" y="187036"/>
                </a:lnTo>
                <a:lnTo>
                  <a:pt x="64782" y="188772"/>
                </a:lnTo>
                <a:lnTo>
                  <a:pt x="183301" y="188879"/>
                </a:lnTo>
                <a:lnTo>
                  <a:pt x="212267" y="188772"/>
                </a:lnTo>
                <a:lnTo>
                  <a:pt x="220913" y="188338"/>
                </a:lnTo>
                <a:lnTo>
                  <a:pt x="225477" y="186105"/>
                </a:lnTo>
                <a:lnTo>
                  <a:pt x="227471" y="180196"/>
                </a:lnTo>
                <a:lnTo>
                  <a:pt x="228409" y="168732"/>
                </a:lnTo>
                <a:lnTo>
                  <a:pt x="230947" y="158538"/>
                </a:lnTo>
                <a:lnTo>
                  <a:pt x="236989" y="134673"/>
                </a:lnTo>
                <a:lnTo>
                  <a:pt x="244177" y="107213"/>
                </a:lnTo>
                <a:lnTo>
                  <a:pt x="249978" y="86842"/>
                </a:lnTo>
                <a:lnTo>
                  <a:pt x="218732" y="86842"/>
                </a:lnTo>
                <a:lnTo>
                  <a:pt x="217933" y="86741"/>
                </a:lnTo>
                <a:lnTo>
                  <a:pt x="49682" y="86741"/>
                </a:lnTo>
                <a:lnTo>
                  <a:pt x="45726" y="84175"/>
                </a:lnTo>
                <a:close/>
              </a:path>
              <a:path w="271779" h="189229">
                <a:moveTo>
                  <a:pt x="263525" y="51371"/>
                </a:moveTo>
                <a:lnTo>
                  <a:pt x="244602" y="51371"/>
                </a:lnTo>
                <a:lnTo>
                  <a:pt x="236931" y="59042"/>
                </a:lnTo>
                <a:lnTo>
                  <a:pt x="236931" y="72364"/>
                </a:lnTo>
                <a:lnTo>
                  <a:pt x="235978" y="76212"/>
                </a:lnTo>
                <a:lnTo>
                  <a:pt x="238328" y="79336"/>
                </a:lnTo>
                <a:lnTo>
                  <a:pt x="237845" y="80949"/>
                </a:lnTo>
                <a:lnTo>
                  <a:pt x="227533" y="85585"/>
                </a:lnTo>
                <a:lnTo>
                  <a:pt x="223380" y="86842"/>
                </a:lnTo>
                <a:lnTo>
                  <a:pt x="249978" y="86842"/>
                </a:lnTo>
                <a:lnTo>
                  <a:pt x="250341" y="85636"/>
                </a:lnTo>
                <a:lnTo>
                  <a:pt x="250396" y="85382"/>
                </a:lnTo>
                <a:lnTo>
                  <a:pt x="251625" y="81597"/>
                </a:lnTo>
                <a:lnTo>
                  <a:pt x="267563" y="81597"/>
                </a:lnTo>
                <a:lnTo>
                  <a:pt x="271195" y="77965"/>
                </a:lnTo>
                <a:lnTo>
                  <a:pt x="271195" y="59042"/>
                </a:lnTo>
                <a:lnTo>
                  <a:pt x="263525" y="51371"/>
                </a:lnTo>
                <a:close/>
              </a:path>
              <a:path w="271779" h="189229">
                <a:moveTo>
                  <a:pt x="146177" y="0"/>
                </a:moveTo>
                <a:lnTo>
                  <a:pt x="127254" y="0"/>
                </a:lnTo>
                <a:lnTo>
                  <a:pt x="119583" y="7670"/>
                </a:lnTo>
                <a:lnTo>
                  <a:pt x="119583" y="23253"/>
                </a:lnTo>
                <a:lnTo>
                  <a:pt x="122567" y="29311"/>
                </a:lnTo>
                <a:lnTo>
                  <a:pt x="128358" y="32397"/>
                </a:lnTo>
                <a:lnTo>
                  <a:pt x="127685" y="33070"/>
                </a:lnTo>
                <a:lnTo>
                  <a:pt x="92373" y="75860"/>
                </a:lnTo>
                <a:lnTo>
                  <a:pt x="53721" y="86741"/>
                </a:lnTo>
                <a:lnTo>
                  <a:pt x="217933" y="86741"/>
                </a:lnTo>
                <a:lnTo>
                  <a:pt x="179924" y="76030"/>
                </a:lnTo>
                <a:lnTo>
                  <a:pt x="145516" y="35318"/>
                </a:lnTo>
                <a:lnTo>
                  <a:pt x="144195" y="32562"/>
                </a:lnTo>
                <a:lnTo>
                  <a:pt x="150152" y="29387"/>
                </a:lnTo>
                <a:lnTo>
                  <a:pt x="153847" y="23698"/>
                </a:lnTo>
                <a:lnTo>
                  <a:pt x="153847" y="7670"/>
                </a:lnTo>
                <a:lnTo>
                  <a:pt x="146177" y="0"/>
                </a:lnTo>
                <a:close/>
              </a:path>
              <a:path w="271779" h="189229">
                <a:moveTo>
                  <a:pt x="267563" y="81597"/>
                </a:moveTo>
                <a:lnTo>
                  <a:pt x="251625" y="81597"/>
                </a:lnTo>
                <a:lnTo>
                  <a:pt x="250391" y="85478"/>
                </a:lnTo>
                <a:lnTo>
                  <a:pt x="252272" y="86042"/>
                </a:lnTo>
                <a:lnTo>
                  <a:pt x="252323" y="85636"/>
                </a:lnTo>
                <a:lnTo>
                  <a:pt x="263525" y="85636"/>
                </a:lnTo>
                <a:lnTo>
                  <a:pt x="267563" y="81597"/>
                </a:lnTo>
                <a:close/>
              </a:path>
              <a:path w="271779" h="189229">
                <a:moveTo>
                  <a:pt x="26593" y="51371"/>
                </a:moveTo>
                <a:lnTo>
                  <a:pt x="7670" y="51371"/>
                </a:lnTo>
                <a:lnTo>
                  <a:pt x="0" y="59042"/>
                </a:lnTo>
                <a:lnTo>
                  <a:pt x="0" y="77965"/>
                </a:lnTo>
                <a:lnTo>
                  <a:pt x="7670" y="85636"/>
                </a:lnTo>
                <a:lnTo>
                  <a:pt x="19329" y="85636"/>
                </a:lnTo>
                <a:lnTo>
                  <a:pt x="20396" y="84175"/>
                </a:lnTo>
                <a:lnTo>
                  <a:pt x="45726" y="84175"/>
                </a:lnTo>
                <a:lnTo>
                  <a:pt x="42456" y="82054"/>
                </a:lnTo>
                <a:lnTo>
                  <a:pt x="34061" y="77406"/>
                </a:lnTo>
                <a:lnTo>
                  <a:pt x="32550" y="76835"/>
                </a:lnTo>
                <a:lnTo>
                  <a:pt x="34378" y="73418"/>
                </a:lnTo>
                <a:lnTo>
                  <a:pt x="34251" y="59042"/>
                </a:lnTo>
                <a:lnTo>
                  <a:pt x="26593" y="51371"/>
                </a:lnTo>
                <a:close/>
              </a:path>
              <a:path w="271779" h="189229">
                <a:moveTo>
                  <a:pt x="251625" y="81597"/>
                </a:moveTo>
                <a:lnTo>
                  <a:pt x="250396" y="85382"/>
                </a:lnTo>
                <a:lnTo>
                  <a:pt x="251625" y="81597"/>
                </a:lnTo>
                <a:close/>
              </a:path>
            </a:pathLst>
          </a:custGeom>
          <a:solidFill>
            <a:srgbClr val="FFF8ED"/>
          </a:solidFill>
        </p:spPr>
        <p:txBody>
          <a:bodyPr wrap="square" lIns="0" tIns="0" rIns="0" bIns="0" rtlCol="0"/>
          <a:lstStyle/>
          <a:p>
            <a:endParaRPr/>
          </a:p>
        </p:txBody>
      </p:sp>
      <p:sp>
        <p:nvSpPr>
          <p:cNvPr id="120" name="object 120"/>
          <p:cNvSpPr/>
          <p:nvPr/>
        </p:nvSpPr>
        <p:spPr>
          <a:xfrm>
            <a:off x="6731622" y="5715850"/>
            <a:ext cx="389890" cy="389890"/>
          </a:xfrm>
          <a:custGeom>
            <a:avLst/>
            <a:gdLst/>
            <a:ahLst/>
            <a:cxnLst/>
            <a:rect l="l" t="t" r="r" b="b"/>
            <a:pathLst>
              <a:path w="389890"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endParaRPr/>
          </a:p>
        </p:txBody>
      </p:sp>
      <p:sp>
        <p:nvSpPr>
          <p:cNvPr id="121" name="object 121"/>
          <p:cNvSpPr/>
          <p:nvPr/>
        </p:nvSpPr>
        <p:spPr>
          <a:xfrm>
            <a:off x="6796507" y="5819686"/>
            <a:ext cx="259587" cy="181698"/>
          </a:xfrm>
          <a:prstGeom prst="rect">
            <a:avLst/>
          </a:prstGeom>
          <a:blipFill>
            <a:blip r:embed="rId26" cstate="print"/>
            <a:stretch>
              <a:fillRect/>
            </a:stretch>
          </a:blipFill>
        </p:spPr>
        <p:txBody>
          <a:bodyPr wrap="square" lIns="0" tIns="0" rIns="0" bIns="0" rtlCol="0"/>
          <a:lstStyle/>
          <a:p>
            <a:endParaRPr/>
          </a:p>
        </p:txBody>
      </p:sp>
      <p:sp>
        <p:nvSpPr>
          <p:cNvPr id="122" name="object 122"/>
          <p:cNvSpPr/>
          <p:nvPr/>
        </p:nvSpPr>
        <p:spPr>
          <a:xfrm>
            <a:off x="6491744" y="5255196"/>
            <a:ext cx="389890" cy="389890"/>
          </a:xfrm>
          <a:custGeom>
            <a:avLst/>
            <a:gdLst/>
            <a:ahLst/>
            <a:cxnLst/>
            <a:rect l="l" t="t" r="r" b="b"/>
            <a:pathLst>
              <a:path w="389890"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endParaRPr/>
          </a:p>
        </p:txBody>
      </p:sp>
      <p:sp>
        <p:nvSpPr>
          <p:cNvPr id="123" name="object 123"/>
          <p:cNvSpPr/>
          <p:nvPr/>
        </p:nvSpPr>
        <p:spPr>
          <a:xfrm>
            <a:off x="6556642" y="5359031"/>
            <a:ext cx="259587" cy="181698"/>
          </a:xfrm>
          <a:prstGeom prst="rect">
            <a:avLst/>
          </a:prstGeom>
          <a:blipFill>
            <a:blip r:embed="rId27" cstate="print"/>
            <a:stretch>
              <a:fillRect/>
            </a:stretch>
          </a:blipFill>
        </p:spPr>
        <p:txBody>
          <a:bodyPr wrap="square" lIns="0" tIns="0" rIns="0" bIns="0" rtlCol="0"/>
          <a:lstStyle/>
          <a:p>
            <a:endParaRPr/>
          </a:p>
        </p:txBody>
      </p:sp>
      <p:sp>
        <p:nvSpPr>
          <p:cNvPr id="124" name="object 124"/>
          <p:cNvSpPr/>
          <p:nvPr/>
        </p:nvSpPr>
        <p:spPr>
          <a:xfrm>
            <a:off x="5470272" y="5320386"/>
            <a:ext cx="434975" cy="434975"/>
          </a:xfrm>
          <a:custGeom>
            <a:avLst/>
            <a:gdLst/>
            <a:ahLst/>
            <a:cxnLst/>
            <a:rect l="l" t="t" r="r" b="b"/>
            <a:pathLst>
              <a:path w="434975" h="434975">
                <a:moveTo>
                  <a:pt x="391045" y="0"/>
                </a:moveTo>
                <a:lnTo>
                  <a:pt x="43446" y="0"/>
                </a:lnTo>
                <a:lnTo>
                  <a:pt x="26537" y="3414"/>
                </a:lnTo>
                <a:lnTo>
                  <a:pt x="12726" y="12726"/>
                </a:lnTo>
                <a:lnTo>
                  <a:pt x="3414" y="26537"/>
                </a:lnTo>
                <a:lnTo>
                  <a:pt x="0" y="43446"/>
                </a:lnTo>
                <a:lnTo>
                  <a:pt x="0" y="391045"/>
                </a:lnTo>
                <a:lnTo>
                  <a:pt x="3414" y="407955"/>
                </a:lnTo>
                <a:lnTo>
                  <a:pt x="12726" y="421765"/>
                </a:lnTo>
                <a:lnTo>
                  <a:pt x="26537" y="431077"/>
                </a:lnTo>
                <a:lnTo>
                  <a:pt x="43446" y="434492"/>
                </a:lnTo>
                <a:lnTo>
                  <a:pt x="391045" y="434492"/>
                </a:lnTo>
                <a:lnTo>
                  <a:pt x="407955" y="431077"/>
                </a:lnTo>
                <a:lnTo>
                  <a:pt x="421765" y="421765"/>
                </a:lnTo>
                <a:lnTo>
                  <a:pt x="431077" y="407955"/>
                </a:lnTo>
                <a:lnTo>
                  <a:pt x="434492" y="391045"/>
                </a:lnTo>
                <a:lnTo>
                  <a:pt x="434492" y="43446"/>
                </a:lnTo>
                <a:lnTo>
                  <a:pt x="431077" y="26537"/>
                </a:lnTo>
                <a:lnTo>
                  <a:pt x="421765" y="12726"/>
                </a:lnTo>
                <a:lnTo>
                  <a:pt x="407955" y="3414"/>
                </a:lnTo>
                <a:lnTo>
                  <a:pt x="391045" y="0"/>
                </a:lnTo>
                <a:close/>
              </a:path>
            </a:pathLst>
          </a:custGeom>
          <a:solidFill>
            <a:srgbClr val="F49656"/>
          </a:solidFill>
        </p:spPr>
        <p:txBody>
          <a:bodyPr wrap="square" lIns="0" tIns="0" rIns="0" bIns="0" rtlCol="0"/>
          <a:lstStyle/>
          <a:p>
            <a:endParaRPr/>
          </a:p>
        </p:txBody>
      </p:sp>
      <p:sp>
        <p:nvSpPr>
          <p:cNvPr id="125" name="object 125"/>
          <p:cNvSpPr/>
          <p:nvPr/>
        </p:nvSpPr>
        <p:spPr>
          <a:xfrm>
            <a:off x="5542687" y="5392788"/>
            <a:ext cx="290195" cy="290195"/>
          </a:xfrm>
          <a:custGeom>
            <a:avLst/>
            <a:gdLst/>
            <a:ahLst/>
            <a:cxnLst/>
            <a:rect l="l" t="t" r="r" b="b"/>
            <a:pathLst>
              <a:path w="290195" h="290195">
                <a:moveTo>
                  <a:pt x="144843" y="0"/>
                </a:moveTo>
                <a:lnTo>
                  <a:pt x="99060" y="7383"/>
                </a:lnTo>
                <a:lnTo>
                  <a:pt x="59299" y="27945"/>
                </a:lnTo>
                <a:lnTo>
                  <a:pt x="27945" y="59299"/>
                </a:lnTo>
                <a:lnTo>
                  <a:pt x="7383" y="99060"/>
                </a:lnTo>
                <a:lnTo>
                  <a:pt x="0" y="144843"/>
                </a:lnTo>
                <a:lnTo>
                  <a:pt x="7383" y="190626"/>
                </a:lnTo>
                <a:lnTo>
                  <a:pt x="27945" y="230387"/>
                </a:lnTo>
                <a:lnTo>
                  <a:pt x="59299" y="261741"/>
                </a:lnTo>
                <a:lnTo>
                  <a:pt x="99060" y="282303"/>
                </a:lnTo>
                <a:lnTo>
                  <a:pt x="144843" y="289686"/>
                </a:lnTo>
                <a:lnTo>
                  <a:pt x="190619" y="282303"/>
                </a:lnTo>
                <a:lnTo>
                  <a:pt x="230377" y="261741"/>
                </a:lnTo>
                <a:lnTo>
                  <a:pt x="261729" y="230387"/>
                </a:lnTo>
                <a:lnTo>
                  <a:pt x="282290" y="190626"/>
                </a:lnTo>
                <a:lnTo>
                  <a:pt x="289674" y="144843"/>
                </a:lnTo>
                <a:lnTo>
                  <a:pt x="282290" y="99060"/>
                </a:lnTo>
                <a:lnTo>
                  <a:pt x="261729" y="59299"/>
                </a:lnTo>
                <a:lnTo>
                  <a:pt x="230377" y="27945"/>
                </a:lnTo>
                <a:lnTo>
                  <a:pt x="190619" y="7383"/>
                </a:lnTo>
                <a:lnTo>
                  <a:pt x="144843" y="0"/>
                </a:lnTo>
                <a:close/>
              </a:path>
            </a:pathLst>
          </a:custGeom>
          <a:solidFill>
            <a:srgbClr val="FCF4ED"/>
          </a:solidFill>
        </p:spPr>
        <p:txBody>
          <a:bodyPr wrap="square" lIns="0" tIns="0" rIns="0" bIns="0" rtlCol="0"/>
          <a:lstStyle/>
          <a:p>
            <a:endParaRPr/>
          </a:p>
        </p:txBody>
      </p:sp>
      <p:sp>
        <p:nvSpPr>
          <p:cNvPr id="126" name="object 126"/>
          <p:cNvSpPr/>
          <p:nvPr/>
        </p:nvSpPr>
        <p:spPr>
          <a:xfrm>
            <a:off x="5577446" y="5427548"/>
            <a:ext cx="220154" cy="220154"/>
          </a:xfrm>
          <a:prstGeom prst="rect">
            <a:avLst/>
          </a:prstGeom>
          <a:blipFill>
            <a:blip r:embed="rId28" cstate="print"/>
            <a:stretch>
              <a:fillRect/>
            </a:stretch>
          </a:blipFill>
        </p:spPr>
        <p:txBody>
          <a:bodyPr wrap="square" lIns="0" tIns="0" rIns="0" bIns="0" rtlCol="0"/>
          <a:lstStyle/>
          <a:p>
            <a:endParaRPr/>
          </a:p>
        </p:txBody>
      </p:sp>
      <p:sp>
        <p:nvSpPr>
          <p:cNvPr id="127" name="object 127"/>
          <p:cNvSpPr/>
          <p:nvPr/>
        </p:nvSpPr>
        <p:spPr>
          <a:xfrm>
            <a:off x="6882549" y="6185650"/>
            <a:ext cx="410209" cy="410209"/>
          </a:xfrm>
          <a:custGeom>
            <a:avLst/>
            <a:gdLst/>
            <a:ahLst/>
            <a:cxnLst/>
            <a:rect l="l" t="t" r="r" b="b"/>
            <a:pathLst>
              <a:path w="410209" h="410209">
                <a:moveTo>
                  <a:pt x="369049" y="0"/>
                </a:moveTo>
                <a:lnTo>
                  <a:pt x="41008" y="0"/>
                </a:lnTo>
                <a:lnTo>
                  <a:pt x="25047" y="3221"/>
                </a:lnTo>
                <a:lnTo>
                  <a:pt x="12012" y="12007"/>
                </a:lnTo>
                <a:lnTo>
                  <a:pt x="3223" y="25042"/>
                </a:lnTo>
                <a:lnTo>
                  <a:pt x="0" y="41008"/>
                </a:lnTo>
                <a:lnTo>
                  <a:pt x="0" y="369036"/>
                </a:lnTo>
                <a:lnTo>
                  <a:pt x="3223" y="385002"/>
                </a:lnTo>
                <a:lnTo>
                  <a:pt x="12012" y="398037"/>
                </a:lnTo>
                <a:lnTo>
                  <a:pt x="25047" y="406823"/>
                </a:lnTo>
                <a:lnTo>
                  <a:pt x="41008" y="410044"/>
                </a:lnTo>
                <a:lnTo>
                  <a:pt x="369049" y="410044"/>
                </a:lnTo>
                <a:lnTo>
                  <a:pt x="385013" y="406823"/>
                </a:lnTo>
                <a:lnTo>
                  <a:pt x="398043" y="398037"/>
                </a:lnTo>
                <a:lnTo>
                  <a:pt x="406825" y="385002"/>
                </a:lnTo>
                <a:lnTo>
                  <a:pt x="410044" y="369036"/>
                </a:lnTo>
                <a:lnTo>
                  <a:pt x="410044" y="41008"/>
                </a:lnTo>
                <a:lnTo>
                  <a:pt x="406825" y="25042"/>
                </a:lnTo>
                <a:lnTo>
                  <a:pt x="398043" y="12007"/>
                </a:lnTo>
                <a:lnTo>
                  <a:pt x="385013" y="3221"/>
                </a:lnTo>
                <a:lnTo>
                  <a:pt x="369049" y="0"/>
                </a:lnTo>
                <a:close/>
              </a:path>
            </a:pathLst>
          </a:custGeom>
          <a:solidFill>
            <a:srgbClr val="F0CB64"/>
          </a:solidFill>
        </p:spPr>
        <p:txBody>
          <a:bodyPr wrap="square" lIns="0" tIns="0" rIns="0" bIns="0" rtlCol="0"/>
          <a:lstStyle/>
          <a:p>
            <a:endParaRPr/>
          </a:p>
        </p:txBody>
      </p:sp>
      <p:sp>
        <p:nvSpPr>
          <p:cNvPr id="128" name="object 128"/>
          <p:cNvSpPr/>
          <p:nvPr/>
        </p:nvSpPr>
        <p:spPr>
          <a:xfrm>
            <a:off x="6926047" y="6232602"/>
            <a:ext cx="316865" cy="316865"/>
          </a:xfrm>
          <a:custGeom>
            <a:avLst/>
            <a:gdLst/>
            <a:ahLst/>
            <a:cxnLst/>
            <a:rect l="l" t="t" r="r" b="b"/>
            <a:pathLst>
              <a:path w="316865" h="316865">
                <a:moveTo>
                  <a:pt x="195249" y="0"/>
                </a:moveTo>
                <a:lnTo>
                  <a:pt x="121373" y="0"/>
                </a:lnTo>
                <a:lnTo>
                  <a:pt x="109081" y="2498"/>
                </a:lnTo>
                <a:lnTo>
                  <a:pt x="99013" y="9301"/>
                </a:lnTo>
                <a:lnTo>
                  <a:pt x="92211" y="19368"/>
                </a:lnTo>
                <a:lnTo>
                  <a:pt x="89712" y="31661"/>
                </a:lnTo>
                <a:lnTo>
                  <a:pt x="89712" y="50660"/>
                </a:lnTo>
                <a:lnTo>
                  <a:pt x="91821" y="52768"/>
                </a:lnTo>
                <a:lnTo>
                  <a:pt x="119253" y="52768"/>
                </a:lnTo>
                <a:lnTo>
                  <a:pt x="121373" y="50660"/>
                </a:lnTo>
                <a:lnTo>
                  <a:pt x="121373" y="31661"/>
                </a:lnTo>
                <a:lnTo>
                  <a:pt x="226910" y="31661"/>
                </a:lnTo>
                <a:lnTo>
                  <a:pt x="224412" y="19368"/>
                </a:lnTo>
                <a:lnTo>
                  <a:pt x="217609" y="9301"/>
                </a:lnTo>
                <a:lnTo>
                  <a:pt x="207542" y="2498"/>
                </a:lnTo>
                <a:lnTo>
                  <a:pt x="195249" y="0"/>
                </a:lnTo>
                <a:close/>
              </a:path>
              <a:path w="316865" h="316865">
                <a:moveTo>
                  <a:pt x="226910" y="31661"/>
                </a:moveTo>
                <a:lnTo>
                  <a:pt x="195249" y="31661"/>
                </a:lnTo>
                <a:lnTo>
                  <a:pt x="195249" y="50660"/>
                </a:lnTo>
                <a:lnTo>
                  <a:pt x="197358" y="52768"/>
                </a:lnTo>
                <a:lnTo>
                  <a:pt x="224802" y="52768"/>
                </a:lnTo>
                <a:lnTo>
                  <a:pt x="226910" y="50660"/>
                </a:lnTo>
                <a:lnTo>
                  <a:pt x="226910" y="31661"/>
                </a:lnTo>
                <a:close/>
              </a:path>
              <a:path w="316865" h="316865">
                <a:moveTo>
                  <a:pt x="284962" y="84429"/>
                </a:moveTo>
                <a:lnTo>
                  <a:pt x="31661" y="84429"/>
                </a:lnTo>
                <a:lnTo>
                  <a:pt x="19368" y="86928"/>
                </a:lnTo>
                <a:lnTo>
                  <a:pt x="9301" y="93730"/>
                </a:lnTo>
                <a:lnTo>
                  <a:pt x="2498" y="103798"/>
                </a:lnTo>
                <a:lnTo>
                  <a:pt x="0" y="116090"/>
                </a:lnTo>
                <a:lnTo>
                  <a:pt x="0" y="284949"/>
                </a:lnTo>
                <a:lnTo>
                  <a:pt x="2498" y="297249"/>
                </a:lnTo>
                <a:lnTo>
                  <a:pt x="9301" y="307320"/>
                </a:lnTo>
                <a:lnTo>
                  <a:pt x="19368" y="314124"/>
                </a:lnTo>
                <a:lnTo>
                  <a:pt x="31661" y="316623"/>
                </a:lnTo>
                <a:lnTo>
                  <a:pt x="284962" y="316623"/>
                </a:lnTo>
                <a:lnTo>
                  <a:pt x="297255" y="314124"/>
                </a:lnTo>
                <a:lnTo>
                  <a:pt x="307322" y="307320"/>
                </a:lnTo>
                <a:lnTo>
                  <a:pt x="314125" y="297249"/>
                </a:lnTo>
                <a:lnTo>
                  <a:pt x="316623" y="284949"/>
                </a:lnTo>
                <a:lnTo>
                  <a:pt x="316623" y="116090"/>
                </a:lnTo>
                <a:lnTo>
                  <a:pt x="314125" y="103798"/>
                </a:lnTo>
                <a:lnTo>
                  <a:pt x="307322" y="93730"/>
                </a:lnTo>
                <a:lnTo>
                  <a:pt x="297255" y="86928"/>
                </a:lnTo>
                <a:lnTo>
                  <a:pt x="284962" y="84429"/>
                </a:lnTo>
                <a:close/>
              </a:path>
            </a:pathLst>
          </a:custGeom>
          <a:solidFill>
            <a:srgbClr val="FFFFFF"/>
          </a:solidFill>
        </p:spPr>
        <p:txBody>
          <a:bodyPr wrap="square" lIns="0" tIns="0" rIns="0" bIns="0" rtlCol="0"/>
          <a:lstStyle/>
          <a:p>
            <a:endParaRPr/>
          </a:p>
        </p:txBody>
      </p:sp>
      <p:sp>
        <p:nvSpPr>
          <p:cNvPr id="129" name="object 129"/>
          <p:cNvSpPr/>
          <p:nvPr/>
        </p:nvSpPr>
        <p:spPr>
          <a:xfrm>
            <a:off x="3047441" y="4555859"/>
            <a:ext cx="1743075" cy="934719"/>
          </a:xfrm>
          <a:custGeom>
            <a:avLst/>
            <a:gdLst/>
            <a:ahLst/>
            <a:cxnLst/>
            <a:rect l="l" t="t" r="r" b="b"/>
            <a:pathLst>
              <a:path w="1743075" h="934720">
                <a:moveTo>
                  <a:pt x="57150" y="0"/>
                </a:moveTo>
                <a:lnTo>
                  <a:pt x="24110" y="892"/>
                </a:lnTo>
                <a:lnTo>
                  <a:pt x="7143" y="7143"/>
                </a:lnTo>
                <a:lnTo>
                  <a:pt x="892" y="24110"/>
                </a:lnTo>
                <a:lnTo>
                  <a:pt x="0" y="57150"/>
                </a:lnTo>
                <a:lnTo>
                  <a:pt x="0" y="876947"/>
                </a:lnTo>
                <a:lnTo>
                  <a:pt x="892" y="909987"/>
                </a:lnTo>
                <a:lnTo>
                  <a:pt x="7143" y="926953"/>
                </a:lnTo>
                <a:lnTo>
                  <a:pt x="24110" y="933204"/>
                </a:lnTo>
                <a:lnTo>
                  <a:pt x="57150" y="934097"/>
                </a:lnTo>
                <a:lnTo>
                  <a:pt x="1685798" y="934097"/>
                </a:lnTo>
                <a:lnTo>
                  <a:pt x="1718837" y="933204"/>
                </a:lnTo>
                <a:lnTo>
                  <a:pt x="1735804" y="926953"/>
                </a:lnTo>
                <a:lnTo>
                  <a:pt x="1742055" y="909987"/>
                </a:lnTo>
                <a:lnTo>
                  <a:pt x="1742948" y="876947"/>
                </a:lnTo>
                <a:lnTo>
                  <a:pt x="1742948" y="57150"/>
                </a:lnTo>
                <a:lnTo>
                  <a:pt x="1742055" y="24110"/>
                </a:lnTo>
                <a:lnTo>
                  <a:pt x="1735804" y="7143"/>
                </a:lnTo>
                <a:lnTo>
                  <a:pt x="1718837" y="892"/>
                </a:lnTo>
                <a:lnTo>
                  <a:pt x="1685798" y="0"/>
                </a:lnTo>
                <a:lnTo>
                  <a:pt x="57150" y="0"/>
                </a:lnTo>
                <a:close/>
              </a:path>
            </a:pathLst>
          </a:custGeom>
          <a:solidFill>
            <a:schemeClr val="bg1"/>
          </a:solidFill>
          <a:ln w="12700">
            <a:solidFill>
              <a:srgbClr val="72808A"/>
            </a:solidFill>
          </a:ln>
        </p:spPr>
        <p:txBody>
          <a:bodyPr wrap="square" lIns="0" tIns="0" rIns="0" bIns="0" rtlCol="0"/>
          <a:lstStyle/>
          <a:p>
            <a:endParaRPr/>
          </a:p>
        </p:txBody>
      </p:sp>
      <p:sp>
        <p:nvSpPr>
          <p:cNvPr id="131" name="object 131"/>
          <p:cNvSpPr txBox="1"/>
          <p:nvPr/>
        </p:nvSpPr>
        <p:spPr>
          <a:xfrm>
            <a:off x="3115755" y="4588446"/>
            <a:ext cx="1283335" cy="405239"/>
          </a:xfrm>
          <a:prstGeom prst="rect">
            <a:avLst/>
          </a:prstGeom>
        </p:spPr>
        <p:txBody>
          <a:bodyPr vert="horz" wrap="square" lIns="0" tIns="12700" rIns="0" bIns="0" rtlCol="0">
            <a:spAutoFit/>
          </a:bodyPr>
          <a:lstStyle/>
          <a:p>
            <a:pPr marL="12701" marR="135270">
              <a:spcBef>
                <a:spcPts val="100"/>
              </a:spcBef>
            </a:pPr>
            <a:r>
              <a:rPr sz="750" b="1" spc="-20" dirty="0">
                <a:solidFill>
                  <a:srgbClr val="4F5A62"/>
                </a:solidFill>
                <a:latin typeface="Arial"/>
                <a:cs typeface="Arial"/>
              </a:rPr>
              <a:t>PLAN </a:t>
            </a:r>
            <a:r>
              <a:rPr sz="750" b="1" spc="5" dirty="0">
                <a:solidFill>
                  <a:srgbClr val="4F5A62"/>
                </a:solidFill>
                <a:latin typeface="Arial"/>
                <a:cs typeface="Arial"/>
              </a:rPr>
              <a:t>AND </a:t>
            </a:r>
            <a:r>
              <a:rPr sz="750" b="1" spc="-40" dirty="0">
                <a:solidFill>
                  <a:srgbClr val="4F5A62"/>
                </a:solidFill>
                <a:latin typeface="Arial"/>
                <a:cs typeface="Arial"/>
              </a:rPr>
              <a:t>EXECUTE  </a:t>
            </a:r>
            <a:r>
              <a:rPr sz="750" b="1" spc="-5" dirty="0">
                <a:solidFill>
                  <a:srgbClr val="4F5A62"/>
                </a:solidFill>
                <a:latin typeface="Arial"/>
                <a:cs typeface="Arial"/>
              </a:rPr>
              <a:t>MARKETING</a:t>
            </a:r>
            <a:r>
              <a:rPr sz="750" b="1" spc="-45" dirty="0">
                <a:solidFill>
                  <a:srgbClr val="4F5A62"/>
                </a:solidFill>
                <a:latin typeface="Arial"/>
                <a:cs typeface="Arial"/>
              </a:rPr>
              <a:t> </a:t>
            </a:r>
            <a:r>
              <a:rPr sz="750" b="1" dirty="0">
                <a:solidFill>
                  <a:srgbClr val="4F5A62"/>
                </a:solidFill>
                <a:latin typeface="Arial"/>
                <a:cs typeface="Arial"/>
              </a:rPr>
              <a:t>CAMPAIGN</a:t>
            </a:r>
            <a:endParaRPr sz="750" dirty="0">
              <a:latin typeface="Arial"/>
              <a:cs typeface="Arial"/>
            </a:endParaRPr>
          </a:p>
          <a:p>
            <a:pPr marL="104151" indent="-91450">
              <a:spcBef>
                <a:spcPts val="345"/>
              </a:spcBef>
              <a:buFont typeface="Arial"/>
              <a:buChar char="•"/>
              <a:tabLst>
                <a:tab pos="104151" algn="l"/>
              </a:tabLst>
            </a:pPr>
            <a:r>
              <a:rPr sz="800" spc="-50" dirty="0">
                <a:solidFill>
                  <a:srgbClr val="231F20"/>
                </a:solidFill>
                <a:latin typeface="Verdana"/>
                <a:cs typeface="Verdana"/>
              </a:rPr>
              <a:t>Email </a:t>
            </a:r>
            <a:r>
              <a:rPr sz="800" spc="-60" dirty="0">
                <a:solidFill>
                  <a:srgbClr val="231F20"/>
                </a:solidFill>
                <a:latin typeface="Verdana"/>
                <a:cs typeface="Verdana"/>
              </a:rPr>
              <a:t>marketing </a:t>
            </a:r>
            <a:r>
              <a:rPr lang="hr-HR" sz="800" spc="-60" dirty="0">
                <a:solidFill>
                  <a:srgbClr val="231F20"/>
                </a:solidFill>
                <a:latin typeface="Verdana"/>
                <a:cs typeface="Verdana"/>
              </a:rPr>
              <a:t>  </a:t>
            </a:r>
            <a:r>
              <a:rPr sz="800" b="1" spc="15" dirty="0">
                <a:solidFill>
                  <a:srgbClr val="231F20"/>
                </a:solidFill>
                <a:latin typeface="Arial"/>
                <a:cs typeface="Arial"/>
              </a:rPr>
              <a:t>•</a:t>
            </a:r>
            <a:r>
              <a:rPr sz="800" b="1" spc="110" dirty="0">
                <a:solidFill>
                  <a:srgbClr val="231F20"/>
                </a:solidFill>
                <a:latin typeface="Arial"/>
                <a:cs typeface="Arial"/>
              </a:rPr>
              <a:t> </a:t>
            </a:r>
            <a:r>
              <a:rPr sz="800" spc="-40" dirty="0">
                <a:solidFill>
                  <a:srgbClr val="231F20"/>
                </a:solidFill>
                <a:latin typeface="Verdana"/>
                <a:cs typeface="Verdana"/>
              </a:rPr>
              <a:t>Radio</a:t>
            </a:r>
            <a:endParaRPr sz="800" dirty="0">
              <a:latin typeface="Verdana"/>
              <a:cs typeface="Verdana"/>
            </a:endParaRPr>
          </a:p>
        </p:txBody>
      </p:sp>
      <p:sp>
        <p:nvSpPr>
          <p:cNvPr id="130" name="object 130"/>
          <p:cNvSpPr txBox="1"/>
          <p:nvPr/>
        </p:nvSpPr>
        <p:spPr>
          <a:xfrm>
            <a:off x="3115754" y="4975301"/>
            <a:ext cx="610870" cy="474489"/>
          </a:xfrm>
          <a:prstGeom prst="rect">
            <a:avLst/>
          </a:prstGeom>
        </p:spPr>
        <p:txBody>
          <a:bodyPr vert="horz" wrap="square" lIns="0" tIns="12700" rIns="0" bIns="0" rtlCol="0">
            <a:spAutoFit/>
          </a:bodyPr>
          <a:lstStyle/>
          <a:p>
            <a:pPr marL="104151" indent="-91450">
              <a:lnSpc>
                <a:spcPts val="930"/>
              </a:lnSpc>
              <a:spcBef>
                <a:spcPts val="100"/>
              </a:spcBef>
              <a:buFont typeface="Arial"/>
              <a:buChar char="•"/>
              <a:tabLst>
                <a:tab pos="104151" algn="l"/>
              </a:tabLst>
            </a:pPr>
            <a:r>
              <a:rPr sz="800" spc="-45" dirty="0">
                <a:solidFill>
                  <a:srgbClr val="231F20"/>
                </a:solidFill>
                <a:latin typeface="Verdana"/>
                <a:cs typeface="Verdana"/>
              </a:rPr>
              <a:t>Direct</a:t>
            </a:r>
            <a:r>
              <a:rPr sz="800" spc="-160" dirty="0">
                <a:solidFill>
                  <a:srgbClr val="231F20"/>
                </a:solidFill>
                <a:latin typeface="Verdana"/>
                <a:cs typeface="Verdana"/>
              </a:rPr>
              <a:t> </a:t>
            </a:r>
            <a:r>
              <a:rPr sz="800" spc="-40" dirty="0">
                <a:solidFill>
                  <a:srgbClr val="231F20"/>
                </a:solidFill>
                <a:latin typeface="Verdana"/>
                <a:cs typeface="Verdana"/>
              </a:rPr>
              <a:t>mail</a:t>
            </a:r>
            <a:endParaRPr sz="800" dirty="0">
              <a:latin typeface="Verdana"/>
              <a:cs typeface="Verdana"/>
            </a:endParaRPr>
          </a:p>
          <a:p>
            <a:pPr marL="104151" indent="-91450">
              <a:lnSpc>
                <a:spcPts val="900"/>
              </a:lnSpc>
              <a:buFont typeface="Arial"/>
              <a:buChar char="•"/>
              <a:tabLst>
                <a:tab pos="104151" algn="l"/>
              </a:tabLst>
            </a:pPr>
            <a:r>
              <a:rPr sz="800" spc="-25" dirty="0">
                <a:solidFill>
                  <a:srgbClr val="231F20"/>
                </a:solidFill>
                <a:latin typeface="Verdana"/>
                <a:cs typeface="Verdana"/>
              </a:rPr>
              <a:t>Cold</a:t>
            </a:r>
            <a:r>
              <a:rPr sz="800" spc="-165" dirty="0">
                <a:solidFill>
                  <a:srgbClr val="231F20"/>
                </a:solidFill>
                <a:latin typeface="Verdana"/>
                <a:cs typeface="Verdana"/>
              </a:rPr>
              <a:t> </a:t>
            </a:r>
            <a:r>
              <a:rPr sz="800" spc="-45" dirty="0">
                <a:solidFill>
                  <a:srgbClr val="231F20"/>
                </a:solidFill>
                <a:latin typeface="Verdana"/>
                <a:cs typeface="Verdana"/>
              </a:rPr>
              <a:t>calls</a:t>
            </a:r>
            <a:endParaRPr sz="800" dirty="0">
              <a:latin typeface="Verdana"/>
              <a:cs typeface="Verdana"/>
            </a:endParaRPr>
          </a:p>
          <a:p>
            <a:pPr marL="104151" indent="-91450">
              <a:lnSpc>
                <a:spcPts val="900"/>
              </a:lnSpc>
              <a:buFont typeface="Arial"/>
              <a:buChar char="•"/>
              <a:tabLst>
                <a:tab pos="104151" algn="l"/>
              </a:tabLst>
            </a:pPr>
            <a:r>
              <a:rPr sz="800" spc="-55" dirty="0">
                <a:solidFill>
                  <a:srgbClr val="231F20"/>
                </a:solidFill>
                <a:latin typeface="Verdana"/>
                <a:cs typeface="Verdana"/>
              </a:rPr>
              <a:t>Partners</a:t>
            </a:r>
            <a:endParaRPr sz="800" dirty="0">
              <a:latin typeface="Verdana"/>
              <a:cs typeface="Verdana"/>
            </a:endParaRPr>
          </a:p>
          <a:p>
            <a:pPr marL="104151" indent="-91450">
              <a:lnSpc>
                <a:spcPts val="930"/>
              </a:lnSpc>
              <a:buFont typeface="Arial"/>
              <a:buChar char="•"/>
              <a:tabLst>
                <a:tab pos="104151" algn="l"/>
              </a:tabLst>
            </a:pPr>
            <a:r>
              <a:rPr sz="800" spc="-65" dirty="0">
                <a:solidFill>
                  <a:srgbClr val="231F20"/>
                </a:solidFill>
                <a:latin typeface="Verdana"/>
                <a:cs typeface="Verdana"/>
              </a:rPr>
              <a:t>TV</a:t>
            </a:r>
            <a:endParaRPr sz="800" dirty="0">
              <a:latin typeface="Verdana"/>
              <a:cs typeface="Verdana"/>
            </a:endParaRPr>
          </a:p>
        </p:txBody>
      </p:sp>
      <p:sp>
        <p:nvSpPr>
          <p:cNvPr id="132" name="object 132"/>
          <p:cNvSpPr txBox="1"/>
          <p:nvPr/>
        </p:nvSpPr>
        <p:spPr>
          <a:xfrm>
            <a:off x="4021010" y="4975301"/>
            <a:ext cx="676910" cy="366767"/>
          </a:xfrm>
          <a:prstGeom prst="rect">
            <a:avLst/>
          </a:prstGeom>
        </p:spPr>
        <p:txBody>
          <a:bodyPr vert="horz" wrap="square" lIns="0" tIns="12700" rIns="0" bIns="0" rtlCol="0">
            <a:spAutoFit/>
          </a:bodyPr>
          <a:lstStyle/>
          <a:p>
            <a:pPr marL="104151" indent="-91450">
              <a:lnSpc>
                <a:spcPts val="930"/>
              </a:lnSpc>
              <a:spcBef>
                <a:spcPts val="100"/>
              </a:spcBef>
              <a:buFont typeface="Arial"/>
              <a:buChar char="•"/>
              <a:tabLst>
                <a:tab pos="104151" algn="l"/>
              </a:tabLst>
            </a:pPr>
            <a:r>
              <a:rPr sz="800" spc="-65" dirty="0">
                <a:solidFill>
                  <a:srgbClr val="231F20"/>
                </a:solidFill>
                <a:latin typeface="Verdana"/>
                <a:cs typeface="Verdana"/>
              </a:rPr>
              <a:t>Events</a:t>
            </a:r>
            <a:endParaRPr sz="800" dirty="0">
              <a:latin typeface="Verdana"/>
              <a:cs typeface="Verdana"/>
            </a:endParaRPr>
          </a:p>
          <a:p>
            <a:pPr marL="104151" indent="-91450">
              <a:lnSpc>
                <a:spcPts val="930"/>
              </a:lnSpc>
              <a:buFont typeface="Arial"/>
              <a:buChar char="•"/>
              <a:tabLst>
                <a:tab pos="104151" algn="l"/>
              </a:tabLst>
            </a:pPr>
            <a:r>
              <a:rPr sz="800" spc="-65" dirty="0">
                <a:solidFill>
                  <a:srgbClr val="231F20"/>
                </a:solidFill>
                <a:latin typeface="Verdana"/>
                <a:cs typeface="Verdana"/>
              </a:rPr>
              <a:t>Trade</a:t>
            </a:r>
            <a:r>
              <a:rPr sz="800" spc="-130" dirty="0">
                <a:solidFill>
                  <a:srgbClr val="231F20"/>
                </a:solidFill>
                <a:latin typeface="Verdana"/>
                <a:cs typeface="Verdana"/>
              </a:rPr>
              <a:t> </a:t>
            </a:r>
            <a:r>
              <a:rPr sz="800" spc="-55" dirty="0">
                <a:solidFill>
                  <a:srgbClr val="231F20"/>
                </a:solidFill>
                <a:latin typeface="Verdana"/>
                <a:cs typeface="Verdana"/>
              </a:rPr>
              <a:t>shows</a:t>
            </a:r>
            <a:endParaRPr sz="800" dirty="0">
              <a:latin typeface="Verdana"/>
              <a:cs typeface="Verdana"/>
            </a:endParaRPr>
          </a:p>
          <a:p>
            <a:pPr marL="104151" indent="-91450">
              <a:spcBef>
                <a:spcPts val="40"/>
              </a:spcBef>
              <a:buFont typeface="Arial"/>
              <a:buChar char="•"/>
              <a:tabLst>
                <a:tab pos="104151" algn="l"/>
              </a:tabLst>
            </a:pPr>
            <a:r>
              <a:rPr sz="800" spc="-40" dirty="0">
                <a:solidFill>
                  <a:srgbClr val="231F20"/>
                </a:solidFill>
                <a:latin typeface="Verdana"/>
                <a:cs typeface="Verdana"/>
              </a:rPr>
              <a:t>PR</a:t>
            </a:r>
            <a:endParaRPr sz="800" dirty="0">
              <a:latin typeface="Verdana"/>
              <a:cs typeface="Verdana"/>
            </a:endParaRPr>
          </a:p>
        </p:txBody>
      </p:sp>
      <p:sp>
        <p:nvSpPr>
          <p:cNvPr id="133" name="object 133"/>
          <p:cNvSpPr/>
          <p:nvPr/>
        </p:nvSpPr>
        <p:spPr>
          <a:xfrm>
            <a:off x="4420807" y="4366870"/>
            <a:ext cx="434975" cy="434975"/>
          </a:xfrm>
          <a:custGeom>
            <a:avLst/>
            <a:gdLst/>
            <a:ahLst/>
            <a:cxnLst/>
            <a:rect l="l" t="t" r="r" b="b"/>
            <a:pathLst>
              <a:path w="434975" h="434975">
                <a:moveTo>
                  <a:pt x="391045" y="0"/>
                </a:moveTo>
                <a:lnTo>
                  <a:pt x="43446" y="0"/>
                </a:lnTo>
                <a:lnTo>
                  <a:pt x="26537" y="3414"/>
                </a:lnTo>
                <a:lnTo>
                  <a:pt x="12726" y="12726"/>
                </a:lnTo>
                <a:lnTo>
                  <a:pt x="3414" y="26537"/>
                </a:lnTo>
                <a:lnTo>
                  <a:pt x="0" y="43446"/>
                </a:lnTo>
                <a:lnTo>
                  <a:pt x="0" y="391045"/>
                </a:lnTo>
                <a:lnTo>
                  <a:pt x="3414" y="407955"/>
                </a:lnTo>
                <a:lnTo>
                  <a:pt x="12726" y="421765"/>
                </a:lnTo>
                <a:lnTo>
                  <a:pt x="26537" y="431077"/>
                </a:lnTo>
                <a:lnTo>
                  <a:pt x="43446" y="434492"/>
                </a:lnTo>
                <a:lnTo>
                  <a:pt x="391045" y="434492"/>
                </a:lnTo>
                <a:lnTo>
                  <a:pt x="407955" y="431077"/>
                </a:lnTo>
                <a:lnTo>
                  <a:pt x="421765" y="421765"/>
                </a:lnTo>
                <a:lnTo>
                  <a:pt x="431077" y="407955"/>
                </a:lnTo>
                <a:lnTo>
                  <a:pt x="434492" y="391045"/>
                </a:lnTo>
                <a:lnTo>
                  <a:pt x="434492" y="43446"/>
                </a:lnTo>
                <a:lnTo>
                  <a:pt x="431077" y="26537"/>
                </a:lnTo>
                <a:lnTo>
                  <a:pt x="421765" y="12726"/>
                </a:lnTo>
                <a:lnTo>
                  <a:pt x="407955" y="3414"/>
                </a:lnTo>
                <a:lnTo>
                  <a:pt x="391045" y="0"/>
                </a:lnTo>
                <a:close/>
              </a:path>
            </a:pathLst>
          </a:custGeom>
          <a:solidFill>
            <a:srgbClr val="F49656"/>
          </a:solidFill>
        </p:spPr>
        <p:txBody>
          <a:bodyPr wrap="square" lIns="0" tIns="0" rIns="0" bIns="0" rtlCol="0"/>
          <a:lstStyle/>
          <a:p>
            <a:endParaRPr/>
          </a:p>
        </p:txBody>
      </p:sp>
      <p:sp>
        <p:nvSpPr>
          <p:cNvPr id="134" name="object 134"/>
          <p:cNvSpPr/>
          <p:nvPr/>
        </p:nvSpPr>
        <p:spPr>
          <a:xfrm>
            <a:off x="4493221" y="4439272"/>
            <a:ext cx="290195" cy="290195"/>
          </a:xfrm>
          <a:custGeom>
            <a:avLst/>
            <a:gdLst/>
            <a:ahLst/>
            <a:cxnLst/>
            <a:rect l="l" t="t" r="r" b="b"/>
            <a:pathLst>
              <a:path w="290195" h="290195">
                <a:moveTo>
                  <a:pt x="144843" y="0"/>
                </a:moveTo>
                <a:lnTo>
                  <a:pt x="99060" y="7383"/>
                </a:lnTo>
                <a:lnTo>
                  <a:pt x="59299" y="27945"/>
                </a:lnTo>
                <a:lnTo>
                  <a:pt x="27945" y="59299"/>
                </a:lnTo>
                <a:lnTo>
                  <a:pt x="7383" y="99060"/>
                </a:lnTo>
                <a:lnTo>
                  <a:pt x="0" y="144843"/>
                </a:lnTo>
                <a:lnTo>
                  <a:pt x="7383" y="190626"/>
                </a:lnTo>
                <a:lnTo>
                  <a:pt x="27945" y="230387"/>
                </a:lnTo>
                <a:lnTo>
                  <a:pt x="59299" y="261741"/>
                </a:lnTo>
                <a:lnTo>
                  <a:pt x="99060" y="282303"/>
                </a:lnTo>
                <a:lnTo>
                  <a:pt x="144843" y="289686"/>
                </a:lnTo>
                <a:lnTo>
                  <a:pt x="190619" y="282303"/>
                </a:lnTo>
                <a:lnTo>
                  <a:pt x="230377" y="261741"/>
                </a:lnTo>
                <a:lnTo>
                  <a:pt x="261729" y="230387"/>
                </a:lnTo>
                <a:lnTo>
                  <a:pt x="282290" y="190626"/>
                </a:lnTo>
                <a:lnTo>
                  <a:pt x="289674" y="144843"/>
                </a:lnTo>
                <a:lnTo>
                  <a:pt x="282290" y="99060"/>
                </a:lnTo>
                <a:lnTo>
                  <a:pt x="261729" y="59299"/>
                </a:lnTo>
                <a:lnTo>
                  <a:pt x="230377" y="27945"/>
                </a:lnTo>
                <a:lnTo>
                  <a:pt x="190619" y="7383"/>
                </a:lnTo>
                <a:lnTo>
                  <a:pt x="144843" y="0"/>
                </a:lnTo>
                <a:close/>
              </a:path>
            </a:pathLst>
          </a:custGeom>
          <a:solidFill>
            <a:srgbClr val="FCF4ED"/>
          </a:solidFill>
        </p:spPr>
        <p:txBody>
          <a:bodyPr wrap="square" lIns="0" tIns="0" rIns="0" bIns="0" rtlCol="0"/>
          <a:lstStyle/>
          <a:p>
            <a:endParaRPr/>
          </a:p>
        </p:txBody>
      </p:sp>
      <p:sp>
        <p:nvSpPr>
          <p:cNvPr id="135" name="object 135"/>
          <p:cNvSpPr/>
          <p:nvPr/>
        </p:nvSpPr>
        <p:spPr>
          <a:xfrm>
            <a:off x="4527981" y="4474032"/>
            <a:ext cx="220154" cy="220154"/>
          </a:xfrm>
          <a:prstGeom prst="rect">
            <a:avLst/>
          </a:prstGeom>
          <a:blipFill>
            <a:blip r:embed="rId29" cstate="print"/>
            <a:stretch>
              <a:fillRect/>
            </a:stretch>
          </a:blipFill>
        </p:spPr>
        <p:txBody>
          <a:bodyPr wrap="square" lIns="0" tIns="0" rIns="0" bIns="0" rtlCol="0"/>
          <a:lstStyle/>
          <a:p>
            <a:endParaRPr/>
          </a:p>
        </p:txBody>
      </p:sp>
      <p:sp>
        <p:nvSpPr>
          <p:cNvPr id="136" name="object 60">
            <a:extLst>
              <a:ext uri="{FF2B5EF4-FFF2-40B4-BE49-F238E27FC236}">
                <a16:creationId xmlns:a16="http://schemas.microsoft.com/office/drawing/2014/main" id="{A42A3005-63E2-4C7F-BF50-5BF508A5630D}"/>
              </a:ext>
            </a:extLst>
          </p:cNvPr>
          <p:cNvSpPr txBox="1"/>
          <p:nvPr/>
        </p:nvSpPr>
        <p:spPr>
          <a:xfrm>
            <a:off x="3549566" y="5667214"/>
            <a:ext cx="1714556" cy="1111138"/>
          </a:xfrm>
          <a:prstGeom prst="rect">
            <a:avLst/>
          </a:prstGeom>
        </p:spPr>
        <p:txBody>
          <a:bodyPr vert="horz" wrap="square" lIns="0" tIns="7620" rIns="0" bIns="0" rtlCol="0">
            <a:spAutoFit/>
          </a:bodyPr>
          <a:lstStyle/>
          <a:p>
            <a:pPr marL="12701" marR="231802">
              <a:lnSpc>
                <a:spcPct val="104200"/>
              </a:lnSpc>
              <a:spcBef>
                <a:spcPts val="60"/>
              </a:spcBef>
            </a:pPr>
            <a:r>
              <a:rPr lang="en-US" sz="800" dirty="0">
                <a:latin typeface="Verdana"/>
                <a:cs typeface="Verdana"/>
              </a:rPr>
              <a:t>Opportunity teams</a:t>
            </a:r>
          </a:p>
          <a:p>
            <a:pPr marL="12701" marR="231802">
              <a:lnSpc>
                <a:spcPct val="104200"/>
              </a:lnSpc>
              <a:spcBef>
                <a:spcPts val="60"/>
              </a:spcBef>
            </a:pPr>
            <a:r>
              <a:rPr lang="en-US" sz="800" dirty="0">
                <a:latin typeface="Verdana"/>
                <a:cs typeface="Verdana"/>
              </a:rPr>
              <a:t>Opportunity splits</a:t>
            </a:r>
          </a:p>
          <a:p>
            <a:pPr marL="12701" marR="231802">
              <a:lnSpc>
                <a:spcPct val="104200"/>
              </a:lnSpc>
              <a:spcBef>
                <a:spcPts val="60"/>
              </a:spcBef>
            </a:pPr>
            <a:r>
              <a:rPr lang="en-US" sz="800" dirty="0">
                <a:latin typeface="Verdana"/>
                <a:cs typeface="Verdana"/>
              </a:rPr>
              <a:t>Products &amp; Price</a:t>
            </a:r>
            <a:r>
              <a:rPr lang="hr-HR" sz="800" dirty="0">
                <a:latin typeface="Verdana"/>
                <a:cs typeface="Verdana"/>
              </a:rPr>
              <a:t> </a:t>
            </a:r>
            <a:r>
              <a:rPr lang="en-US" sz="800" dirty="0">
                <a:latin typeface="Verdana"/>
                <a:cs typeface="Verdana"/>
              </a:rPr>
              <a:t>books</a:t>
            </a:r>
          </a:p>
          <a:p>
            <a:pPr marL="12701" marR="231802">
              <a:lnSpc>
                <a:spcPct val="104200"/>
              </a:lnSpc>
              <a:spcBef>
                <a:spcPts val="60"/>
              </a:spcBef>
            </a:pPr>
            <a:r>
              <a:rPr lang="en-US" sz="800" dirty="0">
                <a:latin typeface="Verdana"/>
                <a:cs typeface="Verdana"/>
              </a:rPr>
              <a:t>CPQ</a:t>
            </a:r>
          </a:p>
          <a:p>
            <a:pPr marL="12701" marR="231802">
              <a:lnSpc>
                <a:spcPct val="104200"/>
              </a:lnSpc>
              <a:spcBef>
                <a:spcPts val="60"/>
              </a:spcBef>
            </a:pPr>
            <a:r>
              <a:rPr lang="en-US" sz="800" dirty="0">
                <a:latin typeface="Verdana"/>
                <a:cs typeface="Verdana"/>
              </a:rPr>
              <a:t>Approval</a:t>
            </a:r>
          </a:p>
          <a:p>
            <a:pPr marL="12701" marR="231802">
              <a:lnSpc>
                <a:spcPct val="104200"/>
              </a:lnSpc>
              <a:spcBef>
                <a:spcPts val="60"/>
              </a:spcBef>
            </a:pPr>
            <a:r>
              <a:rPr lang="en-US" sz="800" dirty="0">
                <a:latin typeface="Verdana"/>
                <a:cs typeface="Verdana"/>
              </a:rPr>
              <a:t>Document generation</a:t>
            </a:r>
          </a:p>
          <a:p>
            <a:pPr marL="12701" marR="231802">
              <a:lnSpc>
                <a:spcPct val="104200"/>
              </a:lnSpc>
              <a:spcBef>
                <a:spcPts val="60"/>
              </a:spcBef>
            </a:pPr>
            <a:r>
              <a:rPr lang="en-US" sz="800" dirty="0">
                <a:latin typeface="Verdana"/>
                <a:cs typeface="Verdana"/>
              </a:rPr>
              <a:t>Digital signature</a:t>
            </a:r>
            <a:endParaRPr lang="hr-HR" sz="800" dirty="0">
              <a:latin typeface="Verdana"/>
              <a:cs typeface="Verdana"/>
            </a:endParaRPr>
          </a:p>
          <a:p>
            <a:pPr marL="12701" marR="231802">
              <a:lnSpc>
                <a:spcPct val="104200"/>
              </a:lnSpc>
              <a:spcBef>
                <a:spcPts val="60"/>
              </a:spcBef>
            </a:pPr>
            <a:r>
              <a:rPr lang="hr-HR" sz="800" dirty="0">
                <a:latin typeface="Verdana"/>
                <a:cs typeface="Verdana"/>
              </a:rPr>
              <a:t>Forecasting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A29E-42FE-4D1D-BC75-B686953BE1DF}"/>
              </a:ext>
            </a:extLst>
          </p:cNvPr>
          <p:cNvSpPr>
            <a:spLocks noGrp="1"/>
          </p:cNvSpPr>
          <p:nvPr>
            <p:ph type="title"/>
          </p:nvPr>
        </p:nvSpPr>
        <p:spPr>
          <a:xfrm>
            <a:off x="152400" y="80397"/>
            <a:ext cx="3352800" cy="353943"/>
          </a:xfrm>
        </p:spPr>
        <p:txBody>
          <a:bodyPr/>
          <a:lstStyle/>
          <a:p>
            <a:r>
              <a:rPr lang="hr-HR" dirty="0"/>
              <a:t>Organization strategy</a:t>
            </a:r>
            <a:endParaRPr lang="en-US" dirty="0"/>
          </a:p>
        </p:txBody>
      </p:sp>
      <p:sp>
        <p:nvSpPr>
          <p:cNvPr id="3" name="Text Placeholder 2">
            <a:extLst>
              <a:ext uri="{FF2B5EF4-FFF2-40B4-BE49-F238E27FC236}">
                <a16:creationId xmlns:a16="http://schemas.microsoft.com/office/drawing/2014/main" id="{9E48EEC2-CA86-4604-AD45-F6AFCDE8A7E2}"/>
              </a:ext>
            </a:extLst>
          </p:cNvPr>
          <p:cNvSpPr>
            <a:spLocks noGrp="1"/>
          </p:cNvSpPr>
          <p:nvPr>
            <p:ph type="body" idx="1"/>
          </p:nvPr>
        </p:nvSpPr>
        <p:spPr>
          <a:xfrm>
            <a:off x="304800" y="762000"/>
            <a:ext cx="6995160" cy="846386"/>
          </a:xfrm>
        </p:spPr>
        <p:txBody>
          <a:bodyPr/>
          <a:lstStyle/>
          <a:p>
            <a:r>
              <a:rPr lang="en-US" sz="1100" dirty="0">
                <a:latin typeface="Verdana" panose="020B0604030504040204" pitchFamily="34" charset="0"/>
                <a:ea typeface="Verdana" panose="020B0604030504040204" pitchFamily="34" charset="0"/>
                <a:cs typeface="Verdana" panose="020B0604030504040204" pitchFamily="34" charset="0"/>
              </a:rPr>
              <a:t>An org strategy is a plan of how to best use Salesforce with your business. It outlines the underlying org architecture that will be used in your Salesforce solution. Two possible approaches:</a:t>
            </a: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Single-Org</a:t>
            </a: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Multi-Org</a:t>
            </a:r>
          </a:p>
          <a:p>
            <a:endParaRPr lang="en-US" sz="11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F530D849-CF7D-44A0-917A-CF68DFC08B0D}"/>
              </a:ext>
            </a:extLst>
          </p:cNvPr>
          <p:cNvGraphicFramePr>
            <a:graphicFrameLocks noGrp="1"/>
          </p:cNvGraphicFramePr>
          <p:nvPr>
            <p:extLst>
              <p:ext uri="{D42A27DB-BD31-4B8C-83A1-F6EECF244321}">
                <p14:modId xmlns:p14="http://schemas.microsoft.com/office/powerpoint/2010/main" val="11113760"/>
              </p:ext>
            </p:extLst>
          </p:nvPr>
        </p:nvGraphicFramePr>
        <p:xfrm>
          <a:off x="304800" y="1608386"/>
          <a:ext cx="6995160" cy="557571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936980909"/>
                    </a:ext>
                  </a:extLst>
                </a:gridCol>
                <a:gridCol w="2804646">
                  <a:extLst>
                    <a:ext uri="{9D8B030D-6E8A-4147-A177-3AD203B41FA5}">
                      <a16:colId xmlns:a16="http://schemas.microsoft.com/office/drawing/2014/main" val="1937486225"/>
                    </a:ext>
                  </a:extLst>
                </a:gridCol>
                <a:gridCol w="3199914">
                  <a:extLst>
                    <a:ext uri="{9D8B030D-6E8A-4147-A177-3AD203B41FA5}">
                      <a16:colId xmlns:a16="http://schemas.microsoft.com/office/drawing/2014/main" val="2715012219"/>
                    </a:ext>
                  </a:extLst>
                </a:gridCol>
              </a:tblGrid>
              <a:tr h="272190">
                <a:tc>
                  <a:txBody>
                    <a:bodyPr/>
                    <a:lstStyle/>
                    <a:p>
                      <a:r>
                        <a:rPr lang="hr-HR" sz="1050" dirty="0">
                          <a:latin typeface="Verdana" panose="020B0604030504040204" pitchFamily="34" charset="0"/>
                          <a:ea typeface="Verdana" panose="020B0604030504040204" pitchFamily="34" charset="0"/>
                          <a:cs typeface="Verdana" panose="020B0604030504040204" pitchFamily="34" charset="0"/>
                        </a:rPr>
                        <a:t>Approach</a:t>
                      </a:r>
                      <a:endParaRPr lang="en-US" sz="10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hr-HR" sz="1050" dirty="0">
                          <a:latin typeface="Verdana" panose="020B0604030504040204" pitchFamily="34" charset="0"/>
                          <a:ea typeface="Verdana" panose="020B0604030504040204" pitchFamily="34" charset="0"/>
                          <a:cs typeface="Verdana" panose="020B0604030504040204" pitchFamily="34" charset="0"/>
                        </a:rPr>
                        <a:t>Pros</a:t>
                      </a:r>
                      <a:endParaRPr lang="en-US" sz="10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hr-HR" sz="1050" dirty="0">
                          <a:latin typeface="Verdana" panose="020B0604030504040204" pitchFamily="34" charset="0"/>
                          <a:ea typeface="Verdana" panose="020B0604030504040204" pitchFamily="34" charset="0"/>
                          <a:cs typeface="Verdana" panose="020B0604030504040204" pitchFamily="34" charset="0"/>
                        </a:rPr>
                        <a:t>Cons</a:t>
                      </a:r>
                      <a:endParaRPr lang="en-US" sz="105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306610317"/>
                  </a:ext>
                </a:extLst>
              </a:tr>
              <a:tr h="2316202">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Single-Org</a:t>
                      </a:r>
                    </a:p>
                  </a:txBody>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Cross business unit collaboration</a:t>
                      </a:r>
                    </a:p>
                    <a:p>
                      <a:r>
                        <a:rPr lang="en-US" sz="1050" dirty="0">
                          <a:latin typeface="Verdana" panose="020B0604030504040204" pitchFamily="34" charset="0"/>
                          <a:ea typeface="Verdana" panose="020B0604030504040204" pitchFamily="34" charset="0"/>
                          <a:cs typeface="Verdana" panose="020B0604030504040204" pitchFamily="34" charset="0"/>
                        </a:rPr>
                        <a:t>Salesforce Chatter shared in the organization</a:t>
                      </a:r>
                    </a:p>
                    <a:p>
                      <a:r>
                        <a:rPr lang="en-US" sz="1050" dirty="0">
                          <a:latin typeface="Verdana" panose="020B0604030504040204" pitchFamily="34" charset="0"/>
                          <a:ea typeface="Verdana" panose="020B0604030504040204" pitchFamily="34" charset="0"/>
                          <a:cs typeface="Verdana" panose="020B0604030504040204" pitchFamily="34" charset="0"/>
                        </a:rPr>
                        <a:t>Aligned processes, reports, dashboards, security – consolidated customization</a:t>
                      </a:r>
                    </a:p>
                    <a:p>
                      <a:r>
                        <a:rPr lang="en-US" sz="1050" dirty="0">
                          <a:latin typeface="Verdana" panose="020B0604030504040204" pitchFamily="34" charset="0"/>
                          <a:ea typeface="Verdana" panose="020B0604030504040204" pitchFamily="34" charset="0"/>
                          <a:cs typeface="Verdana" panose="020B0604030504040204" pitchFamily="34" charset="0"/>
                        </a:rPr>
                        <a:t>Ability to share data</a:t>
                      </a:r>
                    </a:p>
                    <a:p>
                      <a:r>
                        <a:rPr lang="en-US" sz="1050" dirty="0">
                          <a:latin typeface="Verdana" panose="020B0604030504040204" pitchFamily="34" charset="0"/>
                          <a:ea typeface="Verdana" panose="020B0604030504040204" pitchFamily="34" charset="0"/>
                          <a:cs typeface="Verdana" panose="020B0604030504040204" pitchFamily="34" charset="0"/>
                        </a:rPr>
                        <a:t>Unified reporting</a:t>
                      </a:r>
                    </a:p>
                    <a:p>
                      <a:r>
                        <a:rPr lang="en-US" sz="1050" dirty="0">
                          <a:latin typeface="Verdana" panose="020B0604030504040204" pitchFamily="34" charset="0"/>
                          <a:ea typeface="Verdana" panose="020B0604030504040204" pitchFamily="34" charset="0"/>
                          <a:cs typeface="Verdana" panose="020B0604030504040204" pitchFamily="34" charset="0"/>
                        </a:rPr>
                        <a:t>Single login to access multiple business functions</a:t>
                      </a:r>
                    </a:p>
                    <a:p>
                      <a:r>
                        <a:rPr lang="en-US" sz="1050" dirty="0">
                          <a:latin typeface="Verdana" panose="020B0604030504040204" pitchFamily="34" charset="0"/>
                          <a:ea typeface="Verdana" panose="020B0604030504040204" pitchFamily="34" charset="0"/>
                          <a:cs typeface="Verdana" panose="020B0604030504040204" pitchFamily="34" charset="0"/>
                        </a:rPr>
                        <a:t>360 view from a central point of view – overall reports possible</a:t>
                      </a:r>
                    </a:p>
                    <a:p>
                      <a:r>
                        <a:rPr lang="en-US" sz="1050" dirty="0">
                          <a:latin typeface="Verdana" panose="020B0604030504040204" pitchFamily="34" charset="0"/>
                          <a:ea typeface="Verdana" panose="020B0604030504040204" pitchFamily="34" charset="0"/>
                          <a:cs typeface="Verdana" panose="020B0604030504040204" pitchFamily="34" charset="0"/>
                        </a:rPr>
                        <a:t>Interfaces are easier to maintain</a:t>
                      </a:r>
                    </a:p>
                  </a:txBody>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Org complexity could become a barrier to progress</a:t>
                      </a:r>
                    </a:p>
                    <a:p>
                      <a:r>
                        <a:rPr lang="en-US" sz="1050" dirty="0">
                          <a:latin typeface="Verdana" panose="020B0604030504040204" pitchFamily="34" charset="0"/>
                          <a:ea typeface="Verdana" panose="020B0604030504040204" pitchFamily="34" charset="0"/>
                          <a:cs typeface="Verdana" panose="020B0604030504040204" pitchFamily="34" charset="0"/>
                        </a:rPr>
                        <a:t>Potential to hit specific Org limits, such as number of custom tabs, objects and code lines</a:t>
                      </a:r>
                    </a:p>
                    <a:p>
                      <a:r>
                        <a:rPr lang="en-US" sz="1050" dirty="0">
                          <a:latin typeface="Verdana" panose="020B0604030504040204" pitchFamily="34" charset="0"/>
                          <a:ea typeface="Verdana" panose="020B0604030504040204" pitchFamily="34" charset="0"/>
                          <a:cs typeface="Verdana" panose="020B0604030504040204" pitchFamily="34" charset="0"/>
                        </a:rPr>
                        <a:t>Org-wide settings could become difficult to govern and manage</a:t>
                      </a:r>
                    </a:p>
                    <a:p>
                      <a:r>
                        <a:rPr lang="en-US" sz="1050" dirty="0">
                          <a:latin typeface="Verdana" panose="020B0604030504040204" pitchFamily="34" charset="0"/>
                          <a:ea typeface="Verdana" panose="020B0604030504040204" pitchFamily="34" charset="0"/>
                          <a:cs typeface="Verdana" panose="020B0604030504040204" pitchFamily="34" charset="0"/>
                        </a:rPr>
                        <a:t>Time to market and innovate could be impacted by number of teams rolling out new functionality</a:t>
                      </a:r>
                    </a:p>
                    <a:p>
                      <a:r>
                        <a:rPr lang="en-US" sz="1050" dirty="0">
                          <a:latin typeface="Verdana" panose="020B0604030504040204" pitchFamily="34" charset="0"/>
                          <a:ea typeface="Verdana" panose="020B0604030504040204" pitchFamily="34" charset="0"/>
                          <a:cs typeface="Verdana" panose="020B0604030504040204" pitchFamily="34" charset="0"/>
                        </a:rPr>
                        <a:t>More teams updating shared configuration and code means more regression testing is needed as complexity increases over time</a:t>
                      </a:r>
                    </a:p>
                    <a:p>
                      <a:r>
                        <a:rPr lang="en-US" sz="1050" dirty="0">
                          <a:latin typeface="Verdana" panose="020B0604030504040204" pitchFamily="34" charset="0"/>
                          <a:ea typeface="Verdana" panose="020B0604030504040204" pitchFamily="34" charset="0"/>
                          <a:cs typeface="Verdana" panose="020B0604030504040204" pitchFamily="34" charset="0"/>
                        </a:rPr>
                        <a:t>Fewer sandbox environments reduces testing capabilities</a:t>
                      </a:r>
                    </a:p>
                    <a:p>
                      <a:r>
                        <a:rPr lang="en-US" sz="1050" dirty="0">
                          <a:latin typeface="Verdana" panose="020B0604030504040204" pitchFamily="34" charset="0"/>
                          <a:ea typeface="Verdana" panose="020B0604030504040204" pitchFamily="34" charset="0"/>
                          <a:cs typeface="Verdana" panose="020B0604030504040204" pitchFamily="34" charset="0"/>
                        </a:rPr>
                        <a:t>Local administration is difficult</a:t>
                      </a:r>
                    </a:p>
                  </a:txBody>
                  <a:tcPr/>
                </a:tc>
                <a:extLst>
                  <a:ext uri="{0D108BD9-81ED-4DB2-BD59-A6C34878D82A}">
                    <a16:rowId xmlns:a16="http://schemas.microsoft.com/office/drawing/2014/main" val="2239930456"/>
                  </a:ext>
                </a:extLst>
              </a:tr>
              <a:tr h="2316202">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Multi-Org</a:t>
                      </a:r>
                    </a:p>
                  </a:txBody>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Logical Separation of data</a:t>
                      </a:r>
                    </a:p>
                    <a:p>
                      <a:r>
                        <a:rPr lang="en-US" sz="1050" dirty="0">
                          <a:latin typeface="Verdana" panose="020B0604030504040204" pitchFamily="34" charset="0"/>
                          <a:ea typeface="Verdana" panose="020B0604030504040204" pitchFamily="34" charset="0"/>
                          <a:cs typeface="Verdana" panose="020B0604030504040204" pitchFamily="34" charset="0"/>
                        </a:rPr>
                        <a:t>Reduced risk of exceeding Org limits</a:t>
                      </a:r>
                    </a:p>
                    <a:p>
                      <a:r>
                        <a:rPr lang="en-US" sz="1050" dirty="0">
                          <a:latin typeface="Verdana" panose="020B0604030504040204" pitchFamily="34" charset="0"/>
                          <a:ea typeface="Verdana" panose="020B0604030504040204" pitchFamily="34" charset="0"/>
                          <a:cs typeface="Verdana" panose="020B0604030504040204" pitchFamily="34" charset="0"/>
                        </a:rPr>
                        <a:t>Org-wide settings are easier to be governed and managed. Lower data volumes within a single Org – potentially improves performance</a:t>
                      </a:r>
                    </a:p>
                    <a:p>
                      <a:r>
                        <a:rPr lang="en-US" sz="1050" dirty="0">
                          <a:latin typeface="Verdana" panose="020B0604030504040204" pitchFamily="34" charset="0"/>
                          <a:ea typeface="Verdana" panose="020B0604030504040204" pitchFamily="34" charset="0"/>
                          <a:cs typeface="Verdana" panose="020B0604030504040204" pitchFamily="34" charset="0"/>
                        </a:rPr>
                        <a:t>Improved time to market and freedom to innovate</a:t>
                      </a:r>
                    </a:p>
                    <a:p>
                      <a:r>
                        <a:rPr lang="en-US" sz="1050" dirty="0">
                          <a:latin typeface="Verdana" panose="020B0604030504040204" pitchFamily="34" charset="0"/>
                          <a:ea typeface="Verdana" panose="020B0604030504040204" pitchFamily="34" charset="0"/>
                          <a:cs typeface="Verdana" panose="020B0604030504040204" pitchFamily="34" charset="0"/>
                        </a:rPr>
                        <a:t>Fewer teams impacted by shared updates</a:t>
                      </a:r>
                    </a:p>
                    <a:p>
                      <a:r>
                        <a:rPr lang="en-US" sz="1050" dirty="0">
                          <a:latin typeface="Verdana" panose="020B0604030504040204" pitchFamily="34" charset="0"/>
                          <a:ea typeface="Verdana" panose="020B0604030504040204" pitchFamily="34" charset="0"/>
                          <a:cs typeface="Verdana" panose="020B0604030504040204" pitchFamily="34" charset="0"/>
                        </a:rPr>
                        <a:t>Reduced complexity within a single Org</a:t>
                      </a:r>
                    </a:p>
                    <a:p>
                      <a:r>
                        <a:rPr lang="en-US" sz="1050" dirty="0">
                          <a:latin typeface="Verdana" panose="020B0604030504040204" pitchFamily="34" charset="0"/>
                          <a:ea typeface="Verdana" panose="020B0604030504040204" pitchFamily="34" charset="0"/>
                          <a:cs typeface="Verdana" panose="020B0604030504040204" pitchFamily="34" charset="0"/>
                        </a:rPr>
                        <a:t>More sandbox environments means more testing capabilities</a:t>
                      </a:r>
                    </a:p>
                    <a:p>
                      <a:r>
                        <a:rPr lang="en-US" sz="1050" dirty="0">
                          <a:latin typeface="Verdana" panose="020B0604030504040204" pitchFamily="34" charset="0"/>
                          <a:ea typeface="Verdana" panose="020B0604030504040204" pitchFamily="34" charset="0"/>
                          <a:cs typeface="Verdana" panose="020B0604030504040204" pitchFamily="34" charset="0"/>
                        </a:rPr>
                        <a:t>Local administration and customization possible</a:t>
                      </a:r>
                    </a:p>
                  </a:txBody>
                  <a:tcPr/>
                </a:tc>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Harder to get a clear global definition of processes and data</a:t>
                      </a:r>
                    </a:p>
                    <a:p>
                      <a:r>
                        <a:rPr lang="en-US" sz="1050" dirty="0">
                          <a:latin typeface="Verdana" panose="020B0604030504040204" pitchFamily="34" charset="0"/>
                          <a:ea typeface="Verdana" panose="020B0604030504040204" pitchFamily="34" charset="0"/>
                          <a:cs typeface="Verdana" panose="020B0604030504040204" pitchFamily="34" charset="0"/>
                        </a:rPr>
                        <a:t>Less reuse of configuration and code</a:t>
                      </a:r>
                    </a:p>
                    <a:p>
                      <a:r>
                        <a:rPr lang="en-US" sz="1050" dirty="0">
                          <a:latin typeface="Verdana" panose="020B0604030504040204" pitchFamily="34" charset="0"/>
                          <a:ea typeface="Verdana" panose="020B0604030504040204" pitchFamily="34" charset="0"/>
                          <a:cs typeface="Verdana" panose="020B0604030504040204" pitchFamily="34" charset="0"/>
                        </a:rPr>
                        <a:t>Solutions for shared common business requirements need to be deployed into multiple Orgs</a:t>
                      </a:r>
                    </a:p>
                    <a:p>
                      <a:r>
                        <a:rPr lang="en-US" sz="1050" dirty="0">
                          <a:latin typeface="Verdana" panose="020B0604030504040204" pitchFamily="34" charset="0"/>
                          <a:ea typeface="Verdana" panose="020B0604030504040204" pitchFamily="34" charset="0"/>
                          <a:cs typeface="Verdana" panose="020B0604030504040204" pitchFamily="34" charset="0"/>
                        </a:rPr>
                        <a:t>Inferior collaboration across business units (no shared Chatter)</a:t>
                      </a:r>
                    </a:p>
                    <a:p>
                      <a:r>
                        <a:rPr lang="en-US" sz="1050" dirty="0">
                          <a:latin typeface="Verdana" panose="020B0604030504040204" pitchFamily="34" charset="0"/>
                          <a:ea typeface="Verdana" panose="020B0604030504040204" pitchFamily="34" charset="0"/>
                          <a:cs typeface="Verdana" panose="020B0604030504040204" pitchFamily="34" charset="0"/>
                        </a:rPr>
                        <a:t>Duplicated administration functions required</a:t>
                      </a:r>
                    </a:p>
                    <a:p>
                      <a:r>
                        <a:rPr lang="en-US" sz="1050" dirty="0">
                          <a:latin typeface="Verdana" panose="020B0604030504040204" pitchFamily="34" charset="0"/>
                          <a:ea typeface="Verdana" panose="020B0604030504040204" pitchFamily="34" charset="0"/>
                          <a:cs typeface="Verdana" panose="020B0604030504040204" pitchFamily="34" charset="0"/>
                        </a:rPr>
                        <a:t>Increased complexity for single sign on</a:t>
                      </a:r>
                    </a:p>
                    <a:p>
                      <a:r>
                        <a:rPr lang="en-US" sz="1050" dirty="0">
                          <a:latin typeface="Verdana" panose="020B0604030504040204" pitchFamily="34" charset="0"/>
                          <a:ea typeface="Verdana" panose="020B0604030504040204" pitchFamily="34" charset="0"/>
                          <a:cs typeface="Verdana" panose="020B0604030504040204" pitchFamily="34" charset="0"/>
                        </a:rPr>
                        <a:t>Merging/Splitting Orgs and changing integration endpoints is very difficult.</a:t>
                      </a:r>
                    </a:p>
                    <a:p>
                      <a:r>
                        <a:rPr lang="en-US" sz="1050" dirty="0">
                          <a:latin typeface="Verdana" panose="020B0604030504040204" pitchFamily="34" charset="0"/>
                          <a:ea typeface="Verdana" panose="020B0604030504040204" pitchFamily="34" charset="0"/>
                          <a:cs typeface="Verdana" panose="020B0604030504040204" pitchFamily="34" charset="0"/>
                        </a:rPr>
                        <a:t>The administration is extensive for configurations which cannot be deployed by automated processes. (deployment strategy needed)</a:t>
                      </a:r>
                    </a:p>
                  </a:txBody>
                  <a:tcPr/>
                </a:tc>
                <a:extLst>
                  <a:ext uri="{0D108BD9-81ED-4DB2-BD59-A6C34878D82A}">
                    <a16:rowId xmlns:a16="http://schemas.microsoft.com/office/drawing/2014/main" val="3578283889"/>
                  </a:ext>
                </a:extLst>
              </a:tr>
            </a:tbl>
          </a:graphicData>
        </a:graphic>
      </p:graphicFrame>
      <p:sp>
        <p:nvSpPr>
          <p:cNvPr id="5" name="Text Placeholder 2">
            <a:extLst>
              <a:ext uri="{FF2B5EF4-FFF2-40B4-BE49-F238E27FC236}">
                <a16:creationId xmlns:a16="http://schemas.microsoft.com/office/drawing/2014/main" id="{558DD5A3-681D-4D13-A84F-A2DF5FCF7634}"/>
              </a:ext>
            </a:extLst>
          </p:cNvPr>
          <p:cNvSpPr txBox="1">
            <a:spLocks/>
          </p:cNvSpPr>
          <p:nvPr/>
        </p:nvSpPr>
        <p:spPr>
          <a:xfrm>
            <a:off x="388620" y="7772905"/>
            <a:ext cx="6995160" cy="1354217"/>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en-US" sz="1100" dirty="0">
                <a:latin typeface="Verdana" panose="020B0604030504040204" pitchFamily="34" charset="0"/>
                <a:ea typeface="Verdana" panose="020B0604030504040204" pitchFamily="34" charset="0"/>
                <a:cs typeface="Verdana" panose="020B0604030504040204" pitchFamily="34" charset="0"/>
              </a:rPr>
              <a:t>The multi-org strategy can be declined in different approaches:</a:t>
            </a:r>
            <a:endParaRPr lang="hr-HR" sz="1100" dirty="0">
              <a:latin typeface="Verdana" panose="020B0604030504040204" pitchFamily="34" charset="0"/>
              <a:ea typeface="Verdana" panose="020B0604030504040204" pitchFamily="34" charset="0"/>
              <a:cs typeface="Verdana" panose="020B0604030504040204" pitchFamily="34" charset="0"/>
            </a:endParaRPr>
          </a:p>
          <a:p>
            <a:pPr marL="685852" lvl="1" indent="-228600">
              <a:buFont typeface="+mj-lt"/>
              <a:buAutoNum type="arabicPeriod"/>
            </a:pPr>
            <a:r>
              <a:rPr lang="en-US" sz="1100" i="1" dirty="0">
                <a:latin typeface="Verdana" panose="020B0604030504040204" pitchFamily="34" charset="0"/>
                <a:ea typeface="Verdana" panose="020B0604030504040204" pitchFamily="34" charset="0"/>
                <a:cs typeface="Verdana" panose="020B0604030504040204" pitchFamily="34" charset="0"/>
              </a:rPr>
              <a:t>Complete Autonomy</a:t>
            </a:r>
            <a:endParaRPr lang="hr-HR" sz="1100" i="1" dirty="0">
              <a:latin typeface="Verdana" panose="020B0604030504040204" pitchFamily="34" charset="0"/>
              <a:ea typeface="Verdana" panose="020B0604030504040204" pitchFamily="34" charset="0"/>
              <a:cs typeface="Verdana" panose="020B0604030504040204" pitchFamily="34" charset="0"/>
            </a:endParaRPr>
          </a:p>
          <a:p>
            <a:pPr marL="1085954" lvl="2"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each organization is not directly linked to each other environment</a:t>
            </a:r>
            <a:endParaRPr lang="hr-HR" sz="1100" i="1" dirty="0">
              <a:latin typeface="Verdana" panose="020B0604030504040204" pitchFamily="34" charset="0"/>
              <a:ea typeface="Verdana" panose="020B0604030504040204" pitchFamily="34" charset="0"/>
              <a:cs typeface="Verdana" panose="020B0604030504040204" pitchFamily="34" charset="0"/>
            </a:endParaRPr>
          </a:p>
          <a:p>
            <a:pPr marL="685852" lvl="1" indent="-228600">
              <a:buFont typeface="+mj-lt"/>
              <a:buAutoNum type="arabicPeriod"/>
            </a:pPr>
            <a:r>
              <a:rPr lang="en-US" sz="1100" i="1" dirty="0">
                <a:latin typeface="Verdana" panose="020B0604030504040204" pitchFamily="34" charset="0"/>
                <a:ea typeface="Verdana" panose="020B0604030504040204" pitchFamily="34" charset="0"/>
                <a:cs typeface="Verdana" panose="020B0604030504040204" pitchFamily="34" charset="0"/>
              </a:rPr>
              <a:t>Master Child</a:t>
            </a:r>
            <a:endParaRPr lang="hr-HR" sz="1100" i="1" dirty="0">
              <a:latin typeface="Verdana" panose="020B0604030504040204" pitchFamily="34" charset="0"/>
              <a:ea typeface="Verdana" panose="020B0604030504040204" pitchFamily="34" charset="0"/>
              <a:cs typeface="Verdana" panose="020B0604030504040204" pitchFamily="34" charset="0"/>
            </a:endParaRPr>
          </a:p>
          <a:p>
            <a:pPr marL="1085954" lvl="2"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a master org pushes a subset of data to all child linking organizations </a:t>
            </a:r>
            <a:endParaRPr lang="hr-HR" sz="1100" i="1" dirty="0">
              <a:latin typeface="Verdana" panose="020B0604030504040204" pitchFamily="34" charset="0"/>
              <a:ea typeface="Verdana" panose="020B0604030504040204" pitchFamily="34" charset="0"/>
              <a:cs typeface="Verdana" panose="020B0604030504040204" pitchFamily="34" charset="0"/>
            </a:endParaRPr>
          </a:p>
          <a:p>
            <a:pPr marL="685852" lvl="1" indent="-228600">
              <a:buFont typeface="+mj-lt"/>
              <a:buAutoNum type="arabicPeriod"/>
            </a:pPr>
            <a:r>
              <a:rPr lang="en-US" sz="1100" i="1" dirty="0">
                <a:latin typeface="Verdana" panose="020B0604030504040204" pitchFamily="34" charset="0"/>
                <a:ea typeface="Verdana" panose="020B0604030504040204" pitchFamily="34" charset="0"/>
                <a:cs typeface="Verdana" panose="020B0604030504040204" pitchFamily="34" charset="0"/>
              </a:rPr>
              <a:t>No centralized org</a:t>
            </a:r>
            <a:endParaRPr lang="hr-HR" sz="1100" i="1" dirty="0">
              <a:latin typeface="Verdana" panose="020B0604030504040204" pitchFamily="34" charset="0"/>
              <a:ea typeface="Verdana" panose="020B0604030504040204" pitchFamily="34" charset="0"/>
              <a:cs typeface="Verdana" panose="020B0604030504040204" pitchFamily="34" charset="0"/>
            </a:endParaRPr>
          </a:p>
          <a:p>
            <a:pPr marL="1085954" lvl="2"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each organization is directly linked to other organizations using Salesforce2Salesforce integration for exchanging and updating data</a:t>
            </a:r>
            <a:endPar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118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C826-8BEF-4746-A687-87C555426738}"/>
              </a:ext>
            </a:extLst>
          </p:cNvPr>
          <p:cNvSpPr>
            <a:spLocks noGrp="1"/>
          </p:cNvSpPr>
          <p:nvPr>
            <p:ph type="title"/>
          </p:nvPr>
        </p:nvSpPr>
        <p:spPr>
          <a:xfrm>
            <a:off x="152400" y="87676"/>
            <a:ext cx="4419600" cy="353943"/>
          </a:xfrm>
        </p:spPr>
        <p:txBody>
          <a:bodyPr/>
          <a:lstStyle/>
          <a:p>
            <a:r>
              <a:rPr lang="hr-HR" dirty="0"/>
              <a:t>Sandbox strategy</a:t>
            </a:r>
            <a:endParaRPr lang="en-US" dirty="0"/>
          </a:p>
        </p:txBody>
      </p:sp>
      <p:pic>
        <p:nvPicPr>
          <p:cNvPr id="4" name="Picture 3">
            <a:extLst>
              <a:ext uri="{FF2B5EF4-FFF2-40B4-BE49-F238E27FC236}">
                <a16:creationId xmlns:a16="http://schemas.microsoft.com/office/drawing/2014/main" id="{292A0917-BD98-43DD-9295-5657E66B87D2}"/>
              </a:ext>
            </a:extLst>
          </p:cNvPr>
          <p:cNvPicPr>
            <a:picLocks noChangeAspect="1"/>
          </p:cNvPicPr>
          <p:nvPr/>
        </p:nvPicPr>
        <p:blipFill>
          <a:blip r:embed="rId2"/>
          <a:stretch>
            <a:fillRect/>
          </a:stretch>
        </p:blipFill>
        <p:spPr>
          <a:xfrm>
            <a:off x="0" y="3142365"/>
            <a:ext cx="7624979" cy="3434227"/>
          </a:xfrm>
          <a:prstGeom prst="rect">
            <a:avLst/>
          </a:prstGeom>
        </p:spPr>
      </p:pic>
      <p:pic>
        <p:nvPicPr>
          <p:cNvPr id="5" name="Picture 4">
            <a:extLst>
              <a:ext uri="{FF2B5EF4-FFF2-40B4-BE49-F238E27FC236}">
                <a16:creationId xmlns:a16="http://schemas.microsoft.com/office/drawing/2014/main" id="{6FF6389D-F523-466C-99C3-D410B0CDCDE3}"/>
              </a:ext>
            </a:extLst>
          </p:cNvPr>
          <p:cNvPicPr>
            <a:picLocks noChangeAspect="1"/>
          </p:cNvPicPr>
          <p:nvPr/>
        </p:nvPicPr>
        <p:blipFill>
          <a:blip r:embed="rId3"/>
          <a:stretch>
            <a:fillRect/>
          </a:stretch>
        </p:blipFill>
        <p:spPr>
          <a:xfrm>
            <a:off x="297785" y="838200"/>
            <a:ext cx="7327194" cy="2362200"/>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B7363B8E-2188-42BF-BF51-1BAC1DC1E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15" y="6618724"/>
            <a:ext cx="7254086" cy="3243058"/>
          </a:xfrm>
          <a:prstGeom prst="rect">
            <a:avLst/>
          </a:prstGeom>
        </p:spPr>
      </p:pic>
    </p:spTree>
    <p:extLst>
      <p:ext uri="{BB962C8B-B14F-4D97-AF65-F5344CB8AC3E}">
        <p14:creationId xmlns:p14="http://schemas.microsoft.com/office/powerpoint/2010/main" val="308885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5CE74F43-4D86-4C8A-A592-639634125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43559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4F95-33CF-4734-B03D-1A2CD06F8236}"/>
              </a:ext>
            </a:extLst>
          </p:cNvPr>
          <p:cNvSpPr>
            <a:spLocks noGrp="1"/>
          </p:cNvSpPr>
          <p:nvPr>
            <p:ph type="title"/>
          </p:nvPr>
        </p:nvSpPr>
        <p:spPr>
          <a:xfrm>
            <a:off x="228600" y="87676"/>
            <a:ext cx="3124200" cy="353943"/>
          </a:xfrm>
        </p:spPr>
        <p:txBody>
          <a:bodyPr/>
          <a:lstStyle/>
          <a:p>
            <a:r>
              <a:rPr lang="en-US" dirty="0"/>
              <a:t>Asynchronous Apex</a:t>
            </a:r>
          </a:p>
        </p:txBody>
      </p:sp>
      <p:pic>
        <p:nvPicPr>
          <p:cNvPr id="4" name="Picture 3">
            <a:extLst>
              <a:ext uri="{FF2B5EF4-FFF2-40B4-BE49-F238E27FC236}">
                <a16:creationId xmlns:a16="http://schemas.microsoft.com/office/drawing/2014/main" id="{B443E40D-C85E-4A54-8846-85CCDA2B3899}"/>
              </a:ext>
            </a:extLst>
          </p:cNvPr>
          <p:cNvPicPr>
            <a:picLocks noChangeAspect="1"/>
          </p:cNvPicPr>
          <p:nvPr/>
        </p:nvPicPr>
        <p:blipFill>
          <a:blip r:embed="rId2"/>
          <a:stretch>
            <a:fillRect/>
          </a:stretch>
        </p:blipFill>
        <p:spPr>
          <a:xfrm>
            <a:off x="405189" y="734944"/>
            <a:ext cx="6962021" cy="4495800"/>
          </a:xfrm>
          <a:prstGeom prst="rect">
            <a:avLst/>
          </a:prstGeom>
        </p:spPr>
      </p:pic>
      <p:pic>
        <p:nvPicPr>
          <p:cNvPr id="5" name="Picture 4">
            <a:extLst>
              <a:ext uri="{FF2B5EF4-FFF2-40B4-BE49-F238E27FC236}">
                <a16:creationId xmlns:a16="http://schemas.microsoft.com/office/drawing/2014/main" id="{8EBB5B31-5E7B-4FC5-AF15-187FD51AA2D8}"/>
              </a:ext>
            </a:extLst>
          </p:cNvPr>
          <p:cNvPicPr>
            <a:picLocks noChangeAspect="1"/>
          </p:cNvPicPr>
          <p:nvPr/>
        </p:nvPicPr>
        <p:blipFill>
          <a:blip r:embed="rId3"/>
          <a:stretch>
            <a:fillRect/>
          </a:stretch>
        </p:blipFill>
        <p:spPr>
          <a:xfrm>
            <a:off x="1" y="5257800"/>
            <a:ext cx="4800600" cy="654124"/>
          </a:xfrm>
          <a:prstGeom prst="rect">
            <a:avLst/>
          </a:prstGeom>
        </p:spPr>
      </p:pic>
      <p:cxnSp>
        <p:nvCxnSpPr>
          <p:cNvPr id="6" name="Straight Connector 5">
            <a:extLst>
              <a:ext uri="{FF2B5EF4-FFF2-40B4-BE49-F238E27FC236}">
                <a16:creationId xmlns:a16="http://schemas.microsoft.com/office/drawing/2014/main" id="{A569D78E-7ABE-43C5-B899-B4FE7EEB4914}"/>
              </a:ext>
            </a:extLst>
          </p:cNvPr>
          <p:cNvCxnSpPr/>
          <p:nvPr/>
        </p:nvCxnSpPr>
        <p:spPr>
          <a:xfrm>
            <a:off x="0" y="52578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7" name="Title 7">
            <a:extLst>
              <a:ext uri="{FF2B5EF4-FFF2-40B4-BE49-F238E27FC236}">
                <a16:creationId xmlns:a16="http://schemas.microsoft.com/office/drawing/2014/main" id="{CA03D84F-9B36-4C50-A7F4-B59DF0F7BB9F}"/>
              </a:ext>
            </a:extLst>
          </p:cNvPr>
          <p:cNvSpPr txBox="1">
            <a:spLocks/>
          </p:cNvSpPr>
          <p:nvPr/>
        </p:nvSpPr>
        <p:spPr>
          <a:xfrm>
            <a:off x="277653" y="5361057"/>
            <a:ext cx="3525802"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kern="0" dirty="0">
                <a:latin typeface="Arial" panose="020B0604020202020204" pitchFamily="34" charset="0"/>
                <a:ea typeface="Verdana" panose="020B0604030504040204" pitchFamily="34" charset="0"/>
                <a:cs typeface="Arial" panose="020B0604020202020204" pitchFamily="34" charset="0"/>
              </a:rPr>
              <a:t>Apex Unit tests</a:t>
            </a:r>
            <a:endParaRPr lang="en-US" kern="0" dirty="0">
              <a:latin typeface="Arial" panose="020B0604020202020204" pitchFamily="34" charset="0"/>
              <a:ea typeface="Verdan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FE3B8D-6ABD-4111-936C-F10A282ED255}"/>
              </a:ext>
            </a:extLst>
          </p:cNvPr>
          <p:cNvSpPr/>
          <p:nvPr/>
        </p:nvSpPr>
        <p:spPr>
          <a:xfrm>
            <a:off x="76199" y="6096000"/>
            <a:ext cx="7291011" cy="3308598"/>
          </a:xfrm>
          <a:prstGeom prst="rect">
            <a:avLst/>
          </a:prstGeom>
        </p:spPr>
        <p:txBody>
          <a:bodyPr wrap="square">
            <a:spAutoFit/>
          </a:bodyPr>
          <a:lstStyle/>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At least 75% test coverage is required</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Every trigger must have some test coverage.</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All classes and triggers must compile successfully.</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Classes and methods defined as @</a:t>
            </a:r>
            <a:r>
              <a:rPr lang="en-US" sz="1100" dirty="0" err="1">
                <a:latin typeface="Verdana" panose="020B0604030504040204" pitchFamily="34" charset="0"/>
                <a:ea typeface="Verdana" panose="020B0604030504040204" pitchFamily="34" charset="0"/>
                <a:cs typeface="Verdana" panose="020B0604030504040204" pitchFamily="34" charset="0"/>
              </a:rPr>
              <a:t>isTest</a:t>
            </a:r>
            <a:r>
              <a:rPr lang="en-US" sz="1100" dirty="0">
                <a:latin typeface="Verdana" panose="020B0604030504040204" pitchFamily="34" charset="0"/>
                <a:ea typeface="Verdana" panose="020B0604030504040204" pitchFamily="34" charset="0"/>
                <a:cs typeface="Verdana" panose="020B0604030504040204" pitchFamily="34" charset="0"/>
              </a:rPr>
              <a:t> can be either private or public. </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Classes defined as @</a:t>
            </a:r>
            <a:r>
              <a:rPr lang="en-US" sz="1100" dirty="0" err="1">
                <a:latin typeface="Verdana" panose="020B0604030504040204" pitchFamily="34" charset="0"/>
                <a:ea typeface="Verdana" panose="020B0604030504040204" pitchFamily="34" charset="0"/>
                <a:cs typeface="Verdana" panose="020B0604030504040204" pitchFamily="34" charset="0"/>
              </a:rPr>
              <a:t>isTest</a:t>
            </a:r>
            <a:r>
              <a:rPr lang="en-US" sz="1100" dirty="0">
                <a:latin typeface="Verdana" panose="020B0604030504040204" pitchFamily="34" charset="0"/>
                <a:ea typeface="Verdana" panose="020B0604030504040204" pitchFamily="34" charset="0"/>
                <a:cs typeface="Verdana" panose="020B0604030504040204" pitchFamily="34" charset="0"/>
              </a:rPr>
              <a:t> must be top-level classes and can't be interfaces or </a:t>
            </a:r>
            <a:r>
              <a:rPr lang="en-US" sz="1100" dirty="0" err="1">
                <a:latin typeface="Verdana" panose="020B0604030504040204" pitchFamily="34" charset="0"/>
                <a:ea typeface="Verdana" panose="020B0604030504040204" pitchFamily="34" charset="0"/>
                <a:cs typeface="Verdana" panose="020B0604030504040204" pitchFamily="34" charset="0"/>
              </a:rPr>
              <a:t>enums</a:t>
            </a:r>
            <a:r>
              <a:rPr lang="en-US" sz="1100" dirty="0">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Methods of a test class can only be called from a running test, that is, a test method or code invoked by a test method, and can't be called by a non-test request.</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Test methods can’t be used to test Web service callouts. Instead, use mock callouts. (</a:t>
            </a:r>
            <a:r>
              <a:rPr lang="en-US" sz="1100" dirty="0" err="1">
                <a:latin typeface="Verdana" panose="020B0604030504040204" pitchFamily="34" charset="0"/>
                <a:ea typeface="Verdana" panose="020B0604030504040204" pitchFamily="34" charset="0"/>
                <a:cs typeface="Verdana" panose="020B0604030504040204" pitchFamily="34" charset="0"/>
              </a:rPr>
              <a:t>Test.setMock</a:t>
            </a:r>
            <a:r>
              <a:rPr lang="en-US" sz="1100" dirty="0">
                <a:latin typeface="Verdana" panose="020B0604030504040204" pitchFamily="34" charset="0"/>
                <a:ea typeface="Verdana" panose="020B0604030504040204" pitchFamily="34" charset="0"/>
                <a:cs typeface="Verdana" panose="020B0604030504040204" pitchFamily="34" charset="0"/>
              </a:rPr>
              <a:t> + </a:t>
            </a:r>
            <a:r>
              <a:rPr lang="en-US" sz="1100" dirty="0" err="1">
                <a:latin typeface="Verdana" panose="020B0604030504040204" pitchFamily="34" charset="0"/>
                <a:ea typeface="Verdana" panose="020B0604030504040204" pitchFamily="34" charset="0"/>
                <a:cs typeface="Verdana" panose="020B0604030504040204" pitchFamily="34" charset="0"/>
              </a:rPr>
              <a:t>HttpCalloutMock</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dirty="0" err="1">
                <a:latin typeface="Verdana" panose="020B0604030504040204" pitchFamily="34" charset="0"/>
                <a:ea typeface="Verdana" panose="020B0604030504040204" pitchFamily="34" charset="0"/>
                <a:cs typeface="Verdana" panose="020B0604030504040204" pitchFamily="34" charset="0"/>
              </a:rPr>
              <a:t>WebServiceMock</a:t>
            </a:r>
            <a:r>
              <a:rPr lang="en-US" sz="1100" dirty="0">
                <a:latin typeface="Verdana" panose="020B0604030504040204" pitchFamily="34" charset="0"/>
                <a:ea typeface="Verdana" panose="020B0604030504040204" pitchFamily="34" charset="0"/>
                <a:cs typeface="Verdana" panose="020B0604030504040204" pitchFamily="34" charset="0"/>
              </a:rPr>
              <a:t> interface)</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You can use @</a:t>
            </a:r>
            <a:r>
              <a:rPr lang="en-US" sz="1100" dirty="0" err="1">
                <a:latin typeface="Verdana" panose="020B0604030504040204" pitchFamily="34" charset="0"/>
                <a:ea typeface="Verdana" panose="020B0604030504040204" pitchFamily="34" charset="0"/>
                <a:cs typeface="Verdana" panose="020B0604030504040204" pitchFamily="34" charset="0"/>
              </a:rPr>
              <a:t>testVisible</a:t>
            </a:r>
            <a:r>
              <a:rPr lang="en-US" sz="1100" dirty="0">
                <a:latin typeface="Verdana" panose="020B0604030504040204" pitchFamily="34" charset="0"/>
                <a:ea typeface="Verdana" panose="020B0604030504040204" pitchFamily="34" charset="0"/>
                <a:cs typeface="Verdana" panose="020B0604030504040204" pitchFamily="34" charset="0"/>
              </a:rPr>
              <a:t> to enable access to private methods</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Annotate your test class or test method with </a:t>
            </a:r>
            <a:r>
              <a:rPr lang="en-US" sz="1100" dirty="0" err="1">
                <a:latin typeface="Verdana" panose="020B0604030504040204" pitchFamily="34" charset="0"/>
                <a:ea typeface="Verdana" panose="020B0604030504040204" pitchFamily="34" charset="0"/>
                <a:cs typeface="Verdana" panose="020B0604030504040204" pitchFamily="34" charset="0"/>
              </a:rPr>
              <a:t>IsTest</a:t>
            </a:r>
            <a:r>
              <a:rPr lang="en-US" sz="1100" dirty="0">
                <a:latin typeface="Verdana" panose="020B0604030504040204" pitchFamily="34" charset="0"/>
                <a:ea typeface="Verdana" panose="020B0604030504040204" pitchFamily="34" charset="0"/>
                <a:cs typeface="Verdana" panose="020B0604030504040204" pitchFamily="34" charset="0"/>
              </a:rPr>
              <a:t>(</a:t>
            </a:r>
            <a:r>
              <a:rPr lang="en-US" sz="1100" dirty="0" err="1">
                <a:latin typeface="Verdana" panose="020B0604030504040204" pitchFamily="34" charset="0"/>
                <a:ea typeface="Verdana" panose="020B0604030504040204" pitchFamily="34" charset="0"/>
                <a:cs typeface="Verdana" panose="020B0604030504040204" pitchFamily="34" charset="0"/>
              </a:rPr>
              <a:t>SeeAllData</a:t>
            </a:r>
            <a:r>
              <a:rPr lang="en-US" sz="1100" dirty="0">
                <a:latin typeface="Verdana" panose="020B0604030504040204" pitchFamily="34" charset="0"/>
                <a:ea typeface="Verdana" panose="020B0604030504040204" pitchFamily="34" charset="0"/>
                <a:cs typeface="Verdana" panose="020B0604030504040204" pitchFamily="34" charset="0"/>
              </a:rPr>
              <a:t>=true) to open up data access to records in your organization.</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Use test setup methods (methods that are annotated with @</a:t>
            </a:r>
            <a:r>
              <a:rPr lang="en-US" sz="1100" dirty="0" err="1">
                <a:latin typeface="Verdana" panose="020B0604030504040204" pitchFamily="34" charset="0"/>
                <a:ea typeface="Verdana" panose="020B0604030504040204" pitchFamily="34" charset="0"/>
                <a:cs typeface="Verdana" panose="020B0604030504040204" pitchFamily="34" charset="0"/>
              </a:rPr>
              <a:t>testSetup</a:t>
            </a:r>
            <a:r>
              <a:rPr lang="en-US" sz="1100" dirty="0">
                <a:latin typeface="Verdana" panose="020B0604030504040204" pitchFamily="34" charset="0"/>
                <a:ea typeface="Verdana" panose="020B0604030504040204" pitchFamily="34" charset="0"/>
                <a:cs typeface="Verdana" panose="020B0604030504040204" pitchFamily="34" charset="0"/>
              </a:rPr>
              <a:t>) to create test records once and then access them in every test method in the test class.</a:t>
            </a:r>
          </a:p>
          <a:p>
            <a:pPr marL="171450" indent="-171450">
              <a:buFont typeface="Arial" panose="020B0604020202020204" pitchFamily="34" charset="0"/>
              <a:buChar char="•"/>
            </a:pPr>
            <a:r>
              <a:rPr lang="hr-HR" sz="1100" dirty="0">
                <a:latin typeface="Verdana" panose="020B0604030504040204" pitchFamily="34" charset="0"/>
                <a:ea typeface="Verdana" panose="020B0604030504040204" pitchFamily="34" charset="0"/>
                <a:cs typeface="Verdana" panose="020B0604030504040204" pitchFamily="34" charset="0"/>
              </a:rPr>
              <a:t>The </a:t>
            </a:r>
            <a:r>
              <a:rPr lang="en-US" sz="1100" dirty="0" err="1">
                <a:latin typeface="Verdana" panose="020B0604030504040204" pitchFamily="34" charset="0"/>
                <a:ea typeface="Verdana" panose="020B0604030504040204" pitchFamily="34" charset="0"/>
                <a:cs typeface="Verdana" panose="020B0604030504040204" pitchFamily="34" charset="0"/>
              </a:rPr>
              <a:t>runAs</a:t>
            </a:r>
            <a:r>
              <a:rPr lang="hr-HR" sz="1100" dirty="0">
                <a:latin typeface="Verdana" panose="020B0604030504040204" pitchFamily="34" charset="0"/>
                <a:ea typeface="Verdana" panose="020B0604030504040204" pitchFamily="34" charset="0"/>
                <a:cs typeface="Verdana" panose="020B0604030504040204" pitchFamily="34" charset="0"/>
              </a:rPr>
              <a:t> method</a:t>
            </a:r>
            <a:r>
              <a:rPr lang="en-US" sz="1100" dirty="0">
                <a:latin typeface="Verdana" panose="020B0604030504040204" pitchFamily="34" charset="0"/>
                <a:ea typeface="Verdana" panose="020B0604030504040204" pitchFamily="34" charset="0"/>
                <a:cs typeface="Verdana" panose="020B0604030504040204" pitchFamily="34" charset="0"/>
              </a:rPr>
              <a:t> enables you to write test methods that change the user context to an existing user or a new user so that the user’s record sharing is enforced. You can also use the </a:t>
            </a:r>
            <a:r>
              <a:rPr lang="en-US" sz="1100" dirty="0" err="1">
                <a:latin typeface="Verdana" panose="020B0604030504040204" pitchFamily="34" charset="0"/>
                <a:ea typeface="Verdana" panose="020B0604030504040204" pitchFamily="34" charset="0"/>
                <a:cs typeface="Verdana" panose="020B0604030504040204" pitchFamily="34" charset="0"/>
              </a:rPr>
              <a:t>runAs</a:t>
            </a:r>
            <a:r>
              <a:rPr lang="en-US" sz="1100" dirty="0">
                <a:latin typeface="Verdana" panose="020B0604030504040204" pitchFamily="34" charset="0"/>
                <a:ea typeface="Verdana" panose="020B0604030504040204" pitchFamily="34" charset="0"/>
                <a:cs typeface="Verdana" panose="020B0604030504040204" pitchFamily="34" charset="0"/>
              </a:rPr>
              <a:t> method to perform mixed DML operations in your test by enclosing the DML operations within the </a:t>
            </a:r>
            <a:r>
              <a:rPr lang="en-US" sz="1100" dirty="0" err="1">
                <a:latin typeface="Verdana" panose="020B0604030504040204" pitchFamily="34" charset="0"/>
                <a:ea typeface="Verdana" panose="020B0604030504040204" pitchFamily="34" charset="0"/>
                <a:cs typeface="Verdana" panose="020B0604030504040204" pitchFamily="34" charset="0"/>
              </a:rPr>
              <a:t>runAs</a:t>
            </a:r>
            <a:r>
              <a:rPr lang="en-US" sz="1100" dirty="0">
                <a:latin typeface="Verdana" panose="020B0604030504040204" pitchFamily="34" charset="0"/>
                <a:ea typeface="Verdana" panose="020B0604030504040204" pitchFamily="34" charset="0"/>
                <a:cs typeface="Verdana" panose="020B0604030504040204" pitchFamily="34" charset="0"/>
              </a:rPr>
              <a:t> block.</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cs typeface="Verdana" panose="020B0604030504040204" pitchFamily="34" charset="0"/>
              </a:rPr>
              <a:t>You can use </a:t>
            </a:r>
            <a:r>
              <a:rPr lang="en-US" sz="1100" dirty="0" err="1">
                <a:latin typeface="Verdana" panose="020B0604030504040204" pitchFamily="34" charset="0"/>
                <a:ea typeface="Verdana" panose="020B0604030504040204" pitchFamily="34" charset="0"/>
                <a:cs typeface="Verdana" panose="020B0604030504040204" pitchFamily="34" charset="0"/>
              </a:rPr>
              <a:t>Test.startTest</a:t>
            </a:r>
            <a:r>
              <a:rPr lang="en-US" sz="1100" dirty="0">
                <a:latin typeface="Verdana" panose="020B0604030504040204" pitchFamily="34" charset="0"/>
                <a:ea typeface="Verdana" panose="020B0604030504040204" pitchFamily="34" charset="0"/>
                <a:cs typeface="Verdana" panose="020B0604030504040204" pitchFamily="34" charset="0"/>
              </a:rPr>
              <a:t> and </a:t>
            </a:r>
            <a:r>
              <a:rPr lang="en-US" sz="1100" dirty="0" err="1">
                <a:latin typeface="Verdana" panose="020B0604030504040204" pitchFamily="34" charset="0"/>
                <a:ea typeface="Verdana" panose="020B0604030504040204" pitchFamily="34" charset="0"/>
                <a:cs typeface="Verdana" panose="020B0604030504040204" pitchFamily="34" charset="0"/>
              </a:rPr>
              <a:t>Test.stopTest</a:t>
            </a:r>
            <a:r>
              <a:rPr lang="en-US" sz="1100" dirty="0">
                <a:latin typeface="Verdana" panose="020B0604030504040204" pitchFamily="34" charset="0"/>
                <a:ea typeface="Verdana" panose="020B0604030504040204" pitchFamily="34" charset="0"/>
                <a:cs typeface="Verdana" panose="020B0604030504040204" pitchFamily="34" charset="0"/>
              </a:rPr>
              <a:t> to manage governor limits consumption</a:t>
            </a:r>
          </a:p>
        </p:txBody>
      </p:sp>
    </p:spTree>
    <p:extLst>
      <p:ext uri="{BB962C8B-B14F-4D97-AF65-F5344CB8AC3E}">
        <p14:creationId xmlns:p14="http://schemas.microsoft.com/office/powerpoint/2010/main" val="384725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AE27-7AB1-46BA-8171-9DE8ED554DD3}"/>
              </a:ext>
            </a:extLst>
          </p:cNvPr>
          <p:cNvSpPr>
            <a:spLocks noGrp="1"/>
          </p:cNvSpPr>
          <p:nvPr>
            <p:ph type="title"/>
          </p:nvPr>
        </p:nvSpPr>
        <p:spPr>
          <a:xfrm>
            <a:off x="228600" y="152400"/>
            <a:ext cx="4191000" cy="353943"/>
          </a:xfrm>
        </p:spPr>
        <p:txBody>
          <a:bodyPr/>
          <a:lstStyle/>
          <a:p>
            <a:r>
              <a:rPr lang="hr-HR" dirty="0"/>
              <a:t>Deployment methods</a:t>
            </a:r>
            <a:endParaRPr lang="en-US" dirty="0"/>
          </a:p>
        </p:txBody>
      </p:sp>
      <p:graphicFrame>
        <p:nvGraphicFramePr>
          <p:cNvPr id="4" name="Table 3">
            <a:extLst>
              <a:ext uri="{FF2B5EF4-FFF2-40B4-BE49-F238E27FC236}">
                <a16:creationId xmlns:a16="http://schemas.microsoft.com/office/drawing/2014/main" id="{3976B2E5-AA45-4780-84CF-DB1416E45921}"/>
              </a:ext>
            </a:extLst>
          </p:cNvPr>
          <p:cNvGraphicFramePr>
            <a:graphicFrameLocks noGrp="1"/>
          </p:cNvGraphicFramePr>
          <p:nvPr>
            <p:extLst>
              <p:ext uri="{D42A27DB-BD31-4B8C-83A1-F6EECF244321}">
                <p14:modId xmlns:p14="http://schemas.microsoft.com/office/powerpoint/2010/main" val="1452948505"/>
              </p:ext>
            </p:extLst>
          </p:nvPr>
        </p:nvGraphicFramePr>
        <p:xfrm>
          <a:off x="285751" y="727085"/>
          <a:ext cx="6953250" cy="9178915"/>
        </p:xfrm>
        <a:graphic>
          <a:graphicData uri="http://schemas.openxmlformats.org/drawingml/2006/table">
            <a:tbl>
              <a:tblPr firstRow="1" firstCol="1" bandRow="1">
                <a:tableStyleId>{B301B821-A1FF-4177-AEE7-76D212191A09}</a:tableStyleId>
              </a:tblPr>
              <a:tblGrid>
                <a:gridCol w="1111086">
                  <a:extLst>
                    <a:ext uri="{9D8B030D-6E8A-4147-A177-3AD203B41FA5}">
                      <a16:colId xmlns:a16="http://schemas.microsoft.com/office/drawing/2014/main" val="2358652488"/>
                    </a:ext>
                  </a:extLst>
                </a:gridCol>
                <a:gridCol w="3322071">
                  <a:extLst>
                    <a:ext uri="{9D8B030D-6E8A-4147-A177-3AD203B41FA5}">
                      <a16:colId xmlns:a16="http://schemas.microsoft.com/office/drawing/2014/main" val="1475496845"/>
                    </a:ext>
                  </a:extLst>
                </a:gridCol>
                <a:gridCol w="2520093">
                  <a:extLst>
                    <a:ext uri="{9D8B030D-6E8A-4147-A177-3AD203B41FA5}">
                      <a16:colId xmlns:a16="http://schemas.microsoft.com/office/drawing/2014/main" val="859474193"/>
                    </a:ext>
                  </a:extLst>
                </a:gridCol>
              </a:tblGrid>
              <a:tr h="167228">
                <a:tc>
                  <a:txBody>
                    <a:bodyPr/>
                    <a:lstStyle/>
                    <a:p>
                      <a:pPr algn="l" fontAlgn="b"/>
                      <a:r>
                        <a:rPr lang="en-US" sz="1000" u="none" strike="noStrike">
                          <a:effectLst/>
                        </a:rPr>
                        <a:t>Tool</a:t>
                      </a:r>
                      <a:endParaRPr lang="en-US"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algn="l" fontAlgn="b"/>
                      <a:r>
                        <a:rPr lang="en-US" sz="1000" u="none" strike="noStrike">
                          <a:effectLst/>
                        </a:rPr>
                        <a:t>Best for</a:t>
                      </a:r>
                      <a:endParaRPr lang="en-US"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algn="l" fontAlgn="b"/>
                      <a:r>
                        <a:rPr lang="en-US" sz="1000" u="none" strike="noStrike">
                          <a:effectLst/>
                        </a:rPr>
                        <a:t>Limitations</a:t>
                      </a:r>
                      <a:endParaRPr lang="en-US"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1965038335"/>
                  </a:ext>
                </a:extLst>
              </a:tr>
              <a:tr h="963981">
                <a:tc>
                  <a:txBody>
                    <a:bodyPr/>
                    <a:lstStyle/>
                    <a:p>
                      <a:pPr algn="l" fontAlgn="b"/>
                      <a:r>
                        <a:rPr lang="en-US" sz="1050" u="none" strike="noStrike" dirty="0">
                          <a:effectLst/>
                        </a:rPr>
                        <a:t>Change Sets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Straight sandbox to production migrations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Change management without using a local file system</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Auditing previously deployed changes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Enforcing code migration paths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Deploying the same components to multiple orgs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endPar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61584135"/>
                  </a:ext>
                </a:extLst>
              </a:tr>
              <a:tr h="3330054">
                <a:tc>
                  <a:txBody>
                    <a:bodyPr/>
                    <a:lstStyle/>
                    <a:p>
                      <a:pPr algn="l" fontAlgn="b"/>
                      <a:r>
                        <a:rPr lang="en-US" sz="1050" u="none" strike="noStrike" dirty="0">
                          <a:effectLst/>
                        </a:rPr>
                        <a:t>Ant Migration Tool</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Development projects for which you need to populate a test environment with a lot of setup changes—Making these changes using a web interface can take a long time.</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Multistage release processes—A typical development process requires iterative building, testing, and staging before releasing to a production environment. Scripted retrieval and deployment of components can make this process much more efficient.</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Repetitive deployment using the same parameters—You can retrieve all the metadata in your organization, make changes, and deploy a subset of components. If you need to repeat this process, it’s as simple as calling the same deployment target again.</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When migrating from stage to production is done by IT—Anyone that prefers deploying in a scripting environment will find the Ant Migration Tool a familiar process.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Scheduling batch deployments—You can schedule a deployment for midnight to not disrupt users. Or you can pull down changes to your Developer Edition org every day.</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2825997658"/>
                  </a:ext>
                </a:extLst>
              </a:tr>
              <a:tr h="1364991">
                <a:tc>
                  <a:txBody>
                    <a:bodyPr/>
                    <a:lstStyle/>
                    <a:p>
                      <a:pPr algn="l" fontAlgn="b"/>
                      <a:r>
                        <a:rPr lang="en-US" sz="1050" u="none" strike="noStrike" dirty="0">
                          <a:effectLst/>
                        </a:rPr>
                        <a:t>Force.com IDE</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Project-based development</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Deployment to any org</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Synchronizing changes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Selecting only the components you need</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Some setup required</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Not always upgraded at the same time as other Salesforce products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Repeatable deployments require re-selecting components, which can be time consuming and introduce errors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1397399976"/>
                  </a:ext>
                </a:extLst>
              </a:tr>
              <a:tr h="701320">
                <a:tc>
                  <a:txBody>
                    <a:bodyPr/>
                    <a:lstStyle/>
                    <a:p>
                      <a:pPr algn="l" fontAlgn="b"/>
                      <a:r>
                        <a:rPr lang="en-US" sz="1050" u="none" strike="noStrike">
                          <a:effectLst/>
                        </a:rPr>
                        <a:t>Force.com Workbench</a:t>
                      </a:r>
                      <a:endPar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Ad hoc queries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Deploy or retrieve components with a package.xml file</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Metadata describes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Lightweight data loads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Not an officially supported product</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No project management features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2710406522"/>
                  </a:ext>
                </a:extLst>
              </a:tr>
              <a:tr h="643174">
                <a:tc>
                  <a:txBody>
                    <a:bodyPr/>
                    <a:lstStyle/>
                    <a:p>
                      <a:pPr algn="l" fontAlgn="b"/>
                      <a:r>
                        <a:rPr lang="en-US" sz="1050" u="none" strike="noStrike">
                          <a:effectLst/>
                        </a:rPr>
                        <a:t>Force.com CLI</a:t>
                      </a:r>
                      <a:endPar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Scripted commands and automated tasks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When your security policies dictate that passwords must not be stored on disk; forces interactive login</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Logging in can be difficult behind a firewall</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1355492986"/>
                  </a:ext>
                </a:extLst>
              </a:tr>
              <a:tr h="883781">
                <a:tc>
                  <a:txBody>
                    <a:bodyPr/>
                    <a:lstStyle/>
                    <a:p>
                      <a:pPr algn="l" fontAlgn="b"/>
                      <a:r>
                        <a:rPr lang="en-US" sz="1050" u="none" strike="noStrike">
                          <a:effectLst/>
                        </a:rPr>
                        <a:t>Unmanaged Packages</a:t>
                      </a:r>
                      <a:endPar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One-time setup of a development environment</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A starting point configuration that can be customized</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You can’t make further changes to packaged components using subsequent packages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Requires a Developer Edition org</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2922255990"/>
                  </a:ext>
                </a:extLst>
              </a:tr>
              <a:tr h="1124386">
                <a:tc>
                  <a:txBody>
                    <a:bodyPr/>
                    <a:lstStyle/>
                    <a:p>
                      <a:pPr algn="l" fontAlgn="b"/>
                      <a:r>
                        <a:rPr lang="en-US" sz="1050" u="none" strike="noStrike">
                          <a:effectLst/>
                        </a:rPr>
                        <a:t>Managed Packages</a:t>
                      </a:r>
                      <a:endPar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Commercial applications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Functionality you want to add in multiple, possibly non-related orgs</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tc>
                  <a:txBody>
                    <a:bodyPr/>
                    <a:lstStyle/>
                    <a:p>
                      <a:pPr marL="171450" indent="-171450" algn="l" fontAlgn="b">
                        <a:buFont typeface="Arial" panose="020B0604020202020204" pitchFamily="34" charset="0"/>
                        <a:buChar char="•"/>
                      </a:pPr>
                      <a:r>
                        <a:rPr lang="en-US" sz="1050" u="none" strike="noStrike" dirty="0">
                          <a:effectLst/>
                        </a:rPr>
                        <a:t>Access to code is limited or hidden</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Unique namespace can be bothersome or a blocker</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Difficult to modify or delete components</a:t>
                      </a:r>
                      <a:endParaRPr lang="hr-HR" sz="1050" u="none" strike="noStrike" dirty="0">
                        <a:effectLst/>
                      </a:endParaRPr>
                    </a:p>
                    <a:p>
                      <a:pPr marL="171450" indent="-171450" algn="l" fontAlgn="b">
                        <a:buFont typeface="Arial" panose="020B0604020202020204" pitchFamily="34" charset="0"/>
                        <a:buChar char="•"/>
                      </a:pPr>
                      <a:r>
                        <a:rPr lang="en-US" sz="1050" u="none" strike="noStrike" dirty="0">
                          <a:effectLst/>
                        </a:rPr>
                        <a:t>Requires a Developer Edition org</a:t>
                      </a:r>
                      <a:endPar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96" marR="296" marT="296" marB="0"/>
                </a:tc>
                <a:extLst>
                  <a:ext uri="{0D108BD9-81ED-4DB2-BD59-A6C34878D82A}">
                    <a16:rowId xmlns:a16="http://schemas.microsoft.com/office/drawing/2014/main" val="629940798"/>
                  </a:ext>
                </a:extLst>
              </a:tr>
            </a:tbl>
          </a:graphicData>
        </a:graphic>
      </p:graphicFrame>
    </p:spTree>
    <p:extLst>
      <p:ext uri="{BB962C8B-B14F-4D97-AF65-F5344CB8AC3E}">
        <p14:creationId xmlns:p14="http://schemas.microsoft.com/office/powerpoint/2010/main" val="83699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E601-80B4-44A8-BFAA-673968F14836}"/>
              </a:ext>
            </a:extLst>
          </p:cNvPr>
          <p:cNvSpPr>
            <a:spLocks noGrp="1"/>
          </p:cNvSpPr>
          <p:nvPr>
            <p:ph type="title"/>
          </p:nvPr>
        </p:nvSpPr>
        <p:spPr>
          <a:xfrm>
            <a:off x="76200" y="152400"/>
            <a:ext cx="4114800" cy="353943"/>
          </a:xfrm>
        </p:spPr>
        <p:txBody>
          <a:bodyPr/>
          <a:lstStyle/>
          <a:p>
            <a:r>
              <a:rPr lang="hr-HR" dirty="0"/>
              <a:t>Support multiple languages</a:t>
            </a:r>
            <a:endParaRPr lang="en-US" dirty="0"/>
          </a:p>
        </p:txBody>
      </p:sp>
      <p:sp>
        <p:nvSpPr>
          <p:cNvPr id="3" name="Text Placeholder 2">
            <a:extLst>
              <a:ext uri="{FF2B5EF4-FFF2-40B4-BE49-F238E27FC236}">
                <a16:creationId xmlns:a16="http://schemas.microsoft.com/office/drawing/2014/main" id="{C436A043-D095-44BC-AD8C-362086750CB1}"/>
              </a:ext>
            </a:extLst>
          </p:cNvPr>
          <p:cNvSpPr>
            <a:spLocks noGrp="1"/>
          </p:cNvSpPr>
          <p:nvPr>
            <p:ph type="body" idx="1"/>
          </p:nvPr>
        </p:nvSpPr>
        <p:spPr>
          <a:xfrm>
            <a:off x="228600" y="762000"/>
            <a:ext cx="6995160" cy="2031325"/>
          </a:xfrm>
        </p:spPr>
        <p:txBody>
          <a:bodyPr/>
          <a:lstStyle/>
          <a:p>
            <a:pPr marL="285750" indent="-285750">
              <a:buFont typeface="Arial" panose="020B0604020202020204" pitchFamily="34" charset="0"/>
              <a:buChar char="•"/>
            </a:pPr>
            <a:r>
              <a:rPr lang="hr-HR" sz="1200" dirty="0"/>
              <a:t>An administrator can enable multiple languages in setup. Every language has to be enabled separately</a:t>
            </a:r>
          </a:p>
          <a:p>
            <a:pPr marL="285750" indent="-285750">
              <a:buFont typeface="Arial" panose="020B0604020202020204" pitchFamily="34" charset="0"/>
              <a:buChar char="•"/>
            </a:pPr>
            <a:r>
              <a:rPr lang="hr-HR" sz="1200" dirty="0"/>
              <a:t>Standard objects and fields are translated automatically and translations can be edited in „Rename tabs &amp; labels” interface</a:t>
            </a:r>
          </a:p>
          <a:p>
            <a:pPr marL="285750" indent="-285750">
              <a:buFont typeface="Arial" panose="020B0604020202020204" pitchFamily="34" charset="0"/>
              <a:buChar char="•"/>
            </a:pPr>
            <a:r>
              <a:rPr lang="hr-HR" sz="1200" dirty="0"/>
              <a:t>U</a:t>
            </a:r>
            <a:r>
              <a:rPr lang="en-US" sz="1200" dirty="0"/>
              <a:t>se Translation Workbench to maintain your translated labels in your org. You can manage translated values for any Salesforce supported language.</a:t>
            </a:r>
            <a:endParaRPr lang="hr-HR" sz="1200" dirty="0"/>
          </a:p>
          <a:p>
            <a:pPr marL="285750" indent="-285750">
              <a:buFont typeface="Arial" panose="020B0604020202020204" pitchFamily="34" charset="0"/>
              <a:buChar char="•"/>
            </a:pPr>
            <a:r>
              <a:rPr lang="hr-HR" sz="1200" dirty="0"/>
              <a:t>Almost everything can be translated including object names, field labels, picklist values, validation messages, etc.</a:t>
            </a:r>
          </a:p>
          <a:p>
            <a:pPr marL="285750" indent="-285750">
              <a:buFont typeface="Arial" panose="020B0604020202020204" pitchFamily="34" charset="0"/>
              <a:buChar char="•"/>
            </a:pPr>
            <a:r>
              <a:rPr lang="en-US" sz="1200" dirty="0"/>
              <a:t>If a customized component doesn’t have a translated value, the component uses the org’s default language. When you deactivate a language, all translations for that language are still available in the Translation Workbench, but users with that language selected see the org’s default language values.</a:t>
            </a:r>
            <a:endParaRPr lang="hr-HR" sz="1200" dirty="0"/>
          </a:p>
          <a:p>
            <a:pPr marL="285750" indent="-285750">
              <a:buFont typeface="Arial" panose="020B0604020202020204" pitchFamily="34" charset="0"/>
              <a:buChar char="•"/>
            </a:pPr>
            <a:r>
              <a:rPr lang="hr-HR" sz="1200" dirty="0"/>
              <a:t>Translations can be exported and imported from a file</a:t>
            </a:r>
            <a:endParaRPr lang="en-US" sz="1200" dirty="0"/>
          </a:p>
        </p:txBody>
      </p:sp>
      <p:pic>
        <p:nvPicPr>
          <p:cNvPr id="4" name="Picture 3">
            <a:extLst>
              <a:ext uri="{FF2B5EF4-FFF2-40B4-BE49-F238E27FC236}">
                <a16:creationId xmlns:a16="http://schemas.microsoft.com/office/drawing/2014/main" id="{3ED7A99D-52E7-4D64-8731-3F847DF93621}"/>
              </a:ext>
            </a:extLst>
          </p:cNvPr>
          <p:cNvPicPr>
            <a:picLocks noChangeAspect="1"/>
          </p:cNvPicPr>
          <p:nvPr/>
        </p:nvPicPr>
        <p:blipFill>
          <a:blip r:embed="rId2"/>
          <a:stretch>
            <a:fillRect/>
          </a:stretch>
        </p:blipFill>
        <p:spPr>
          <a:xfrm>
            <a:off x="1" y="3050738"/>
            <a:ext cx="4800600" cy="654124"/>
          </a:xfrm>
          <a:prstGeom prst="rect">
            <a:avLst/>
          </a:prstGeom>
        </p:spPr>
      </p:pic>
      <p:cxnSp>
        <p:nvCxnSpPr>
          <p:cNvPr id="5" name="Straight Connector 4">
            <a:extLst>
              <a:ext uri="{FF2B5EF4-FFF2-40B4-BE49-F238E27FC236}">
                <a16:creationId xmlns:a16="http://schemas.microsoft.com/office/drawing/2014/main" id="{6A2FF264-7B5D-4675-AAFF-3C484BEB7495}"/>
              </a:ext>
            </a:extLst>
          </p:cNvPr>
          <p:cNvCxnSpPr/>
          <p:nvPr/>
        </p:nvCxnSpPr>
        <p:spPr>
          <a:xfrm>
            <a:off x="0" y="3050738"/>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6" name="Title 7">
            <a:extLst>
              <a:ext uri="{FF2B5EF4-FFF2-40B4-BE49-F238E27FC236}">
                <a16:creationId xmlns:a16="http://schemas.microsoft.com/office/drawing/2014/main" id="{9CF6CB8F-3D11-4243-A2CA-765B28D9016C}"/>
              </a:ext>
            </a:extLst>
          </p:cNvPr>
          <p:cNvSpPr txBox="1">
            <a:spLocks/>
          </p:cNvSpPr>
          <p:nvPr/>
        </p:nvSpPr>
        <p:spPr>
          <a:xfrm>
            <a:off x="152400" y="3153995"/>
            <a:ext cx="3525802"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kern="0" dirty="0">
                <a:latin typeface="Arial" panose="020B0604020202020204" pitchFamily="34" charset="0"/>
                <a:ea typeface="Verdana" panose="020B0604030504040204" pitchFamily="34" charset="0"/>
                <a:cs typeface="Arial" panose="020B0604020202020204" pitchFamily="34" charset="0"/>
              </a:rPr>
              <a:t>Multi-Currency</a:t>
            </a:r>
            <a:endParaRPr lang="en-US" kern="0" dirty="0">
              <a:latin typeface="Arial" panose="020B0604020202020204" pitchFamily="34" charset="0"/>
              <a:ea typeface="Verdana" panose="020B060403050404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C736BCCC-CCC1-4F2B-986D-6C8B84C3E3F2}"/>
              </a:ext>
            </a:extLst>
          </p:cNvPr>
          <p:cNvSpPr txBox="1">
            <a:spLocks/>
          </p:cNvSpPr>
          <p:nvPr/>
        </p:nvSpPr>
        <p:spPr>
          <a:xfrm>
            <a:off x="228600" y="3838813"/>
            <a:ext cx="6995160" cy="3323987"/>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pPr marL="285750" indent="-285750">
              <a:buFont typeface="Arial" panose="020B0604020202020204" pitchFamily="34" charset="0"/>
              <a:buChar char="•"/>
            </a:pPr>
            <a:r>
              <a:rPr lang="en-US" sz="1200" kern="0" dirty="0">
                <a:solidFill>
                  <a:sysClr val="windowText" lastClr="000000"/>
                </a:solidFill>
              </a:rPr>
              <a:t>By default, Salesforce organizations use a single currency. Once you set the required currency locale in your company settings, all currency values on records display in that currency.</a:t>
            </a:r>
            <a:endParaRPr lang="hr-HR" sz="1200" kern="0" dirty="0">
              <a:solidFill>
                <a:sysClr val="windowText" lastClr="000000"/>
              </a:solidFill>
            </a:endParaRPr>
          </a:p>
          <a:p>
            <a:pPr marL="285750" indent="-285750">
              <a:buFont typeface="Arial" panose="020B0604020202020204" pitchFamily="34" charset="0"/>
              <a:buChar char="•"/>
            </a:pPr>
            <a:r>
              <a:rPr lang="en-US" sz="1200" kern="0" dirty="0">
                <a:solidFill>
                  <a:sysClr val="windowText" lastClr="000000"/>
                </a:solidFill>
              </a:rPr>
              <a:t>Once you activate multicurrency for your org, you can specify which currencies are supported by activating or deactivating them</a:t>
            </a:r>
            <a:endParaRPr lang="hr-HR" sz="1200" kern="0" dirty="0">
              <a:solidFill>
                <a:sysClr val="windowText" lastClr="000000"/>
              </a:solidFill>
            </a:endParaRPr>
          </a:p>
          <a:p>
            <a:pPr marL="285750" indent="-285750">
              <a:buFont typeface="Arial" panose="020B0604020202020204" pitchFamily="34" charset="0"/>
              <a:buChar char="•"/>
            </a:pPr>
            <a:r>
              <a:rPr lang="en-US" sz="1200" kern="0" dirty="0">
                <a:solidFill>
                  <a:sysClr val="windowText" lastClr="000000"/>
                </a:solidFill>
              </a:rPr>
              <a:t>Every record has a Currency field that specifies the currency type for amounts in that record.</a:t>
            </a:r>
            <a:r>
              <a:rPr lang="hr-HR" sz="1200" kern="0" dirty="0">
                <a:solidFill>
                  <a:sysClr val="windowText" lastClr="000000"/>
                </a:solidFill>
              </a:rPr>
              <a:t> </a:t>
            </a:r>
            <a:r>
              <a:rPr lang="en-US" sz="1200" kern="0" dirty="0">
                <a:solidFill>
                  <a:sysClr val="windowText" lastClr="000000"/>
                </a:solidFill>
              </a:rPr>
              <a:t>All currency amounts display in the</a:t>
            </a:r>
            <a:r>
              <a:rPr lang="hr-HR" sz="1200" kern="0" dirty="0">
                <a:solidFill>
                  <a:sysClr val="windowText" lastClr="000000"/>
                </a:solidFill>
              </a:rPr>
              <a:t> </a:t>
            </a:r>
            <a:r>
              <a:rPr lang="en-US" sz="1200" kern="0" dirty="0">
                <a:solidFill>
                  <a:sysClr val="windowText" lastClr="000000"/>
                </a:solidFill>
              </a:rPr>
              <a:t>record’s currency and are also converted to the personal currency of the record owner, based on the conversion rates entered by your</a:t>
            </a:r>
            <a:r>
              <a:rPr lang="hr-HR" sz="1200" kern="0" dirty="0">
                <a:solidFill>
                  <a:sysClr val="windowText" lastClr="000000"/>
                </a:solidFill>
              </a:rPr>
              <a:t> </a:t>
            </a:r>
            <a:r>
              <a:rPr lang="en-US" sz="1200" kern="0" dirty="0">
                <a:solidFill>
                  <a:sysClr val="windowText" lastClr="000000"/>
                </a:solidFill>
              </a:rPr>
              <a:t>administrator. Amounts in the user’s personal currency are displayed in parentheses</a:t>
            </a:r>
            <a:endParaRPr lang="hr-HR" sz="1200" kern="0" dirty="0">
              <a:solidFill>
                <a:sysClr val="windowText" lastClr="000000"/>
              </a:solidFill>
            </a:endParaRPr>
          </a:p>
          <a:p>
            <a:pPr marL="285750" indent="-285750">
              <a:buFont typeface="Arial" panose="020B0604020202020204" pitchFamily="34" charset="0"/>
              <a:buChar char="•"/>
            </a:pPr>
            <a:r>
              <a:rPr lang="en-US" sz="1200" kern="0" dirty="0">
                <a:solidFill>
                  <a:sysClr val="windowText" lastClr="000000"/>
                </a:solidFill>
              </a:rPr>
              <a:t>Amounts in reports are shown in their original currencies, but can be displayed in any active currency</a:t>
            </a:r>
          </a:p>
          <a:p>
            <a:pPr marL="285750" indent="-285750">
              <a:buFont typeface="Arial" panose="020B0604020202020204" pitchFamily="34" charset="0"/>
              <a:buChar char="•"/>
            </a:pPr>
            <a:r>
              <a:rPr lang="hr-HR" sz="1200" kern="0" dirty="0">
                <a:solidFill>
                  <a:sysClr val="windowText" lastClr="000000"/>
                </a:solidFill>
              </a:rPr>
              <a:t>An administrator can modify conversion rates in Setup. By default, p</a:t>
            </a:r>
            <a:r>
              <a:rPr lang="en-US" sz="1200" kern="0" dirty="0" err="1">
                <a:solidFill>
                  <a:sysClr val="windowText" lastClr="000000"/>
                </a:solidFill>
              </a:rPr>
              <a:t>revious</a:t>
            </a:r>
            <a:r>
              <a:rPr lang="en-US" sz="1200" kern="0" dirty="0">
                <a:solidFill>
                  <a:sysClr val="windowText" lastClr="000000"/>
                </a:solidFill>
              </a:rPr>
              <a:t> conversion rates are not stored and all conversions within opportunities, forecasts, and other amounts use the current conversion rate.</a:t>
            </a:r>
            <a:endParaRPr lang="hr-HR" sz="1200" kern="0" dirty="0">
              <a:solidFill>
                <a:sysClr val="windowText" lastClr="000000"/>
              </a:solidFill>
            </a:endParaRPr>
          </a:p>
          <a:p>
            <a:pPr marL="285750" indent="-285750">
              <a:buFont typeface="Arial" panose="020B0604020202020204" pitchFamily="34" charset="0"/>
              <a:buChar char="•"/>
            </a:pPr>
            <a:r>
              <a:rPr lang="en-US" sz="1200" b="1" kern="0" dirty="0">
                <a:solidFill>
                  <a:sysClr val="windowText" lastClr="000000"/>
                </a:solidFill>
              </a:rPr>
              <a:t>Advanced currency management </a:t>
            </a:r>
            <a:r>
              <a:rPr lang="en-US" sz="1200" kern="0" dirty="0">
                <a:solidFill>
                  <a:sysClr val="windowText" lastClr="000000"/>
                </a:solidFill>
              </a:rPr>
              <a:t>allows you to manage dated exchange rates within opportunities using Salesforce</a:t>
            </a:r>
            <a:endParaRPr lang="hr-HR" sz="1200" kern="0" dirty="0">
              <a:solidFill>
                <a:sysClr val="windowText" lastClr="000000"/>
              </a:solidFill>
            </a:endParaRPr>
          </a:p>
          <a:p>
            <a:pPr marL="285750" indent="-285750">
              <a:buFont typeface="Arial" panose="020B0604020202020204" pitchFamily="34" charset="0"/>
              <a:buChar char="•"/>
            </a:pPr>
            <a:r>
              <a:rPr lang="en-US" sz="1200" kern="0" dirty="0">
                <a:solidFill>
                  <a:sysClr val="windowText" lastClr="000000"/>
                </a:solidFill>
              </a:rPr>
              <a:t>Dated exchange rates are used for opportunities, opportunity products, opportunity product schedules, campaign opportunity fields, opportunity splits, and reports related to these objects and fields. Dated exchange rates are not used in forecasting, currency fields in other objects, or currency fields in other types of reports.</a:t>
            </a:r>
            <a:endParaRPr lang="hr-HR" sz="1200" kern="0" dirty="0">
              <a:solidFill>
                <a:sysClr val="windowText" lastClr="000000"/>
              </a:solidFill>
            </a:endParaRPr>
          </a:p>
          <a:p>
            <a:pPr marL="285750" indent="-285750">
              <a:buFont typeface="Arial" panose="020B0604020202020204" pitchFamily="34" charset="0"/>
              <a:buChar char="•"/>
            </a:pPr>
            <a:r>
              <a:rPr lang="en-US" sz="1200" kern="0" dirty="0">
                <a:solidFill>
                  <a:sysClr val="windowText" lastClr="000000"/>
                </a:solidFill>
              </a:rPr>
              <a:t>Cross-object formulas always use the static conversion rate for currency conversion.</a:t>
            </a:r>
          </a:p>
        </p:txBody>
      </p:sp>
      <p:pic>
        <p:nvPicPr>
          <p:cNvPr id="11" name="Picture 10">
            <a:extLst>
              <a:ext uri="{FF2B5EF4-FFF2-40B4-BE49-F238E27FC236}">
                <a16:creationId xmlns:a16="http://schemas.microsoft.com/office/drawing/2014/main" id="{E1E3788D-E7E7-4C34-B374-A6077ACB6229}"/>
              </a:ext>
            </a:extLst>
          </p:cNvPr>
          <p:cNvPicPr>
            <a:picLocks noChangeAspect="1"/>
          </p:cNvPicPr>
          <p:nvPr/>
        </p:nvPicPr>
        <p:blipFill>
          <a:blip r:embed="rId2"/>
          <a:stretch>
            <a:fillRect/>
          </a:stretch>
        </p:blipFill>
        <p:spPr>
          <a:xfrm>
            <a:off x="1" y="7391400"/>
            <a:ext cx="4800600" cy="654124"/>
          </a:xfrm>
          <a:prstGeom prst="rect">
            <a:avLst/>
          </a:prstGeom>
        </p:spPr>
      </p:pic>
      <p:cxnSp>
        <p:nvCxnSpPr>
          <p:cNvPr id="12" name="Straight Connector 11">
            <a:extLst>
              <a:ext uri="{FF2B5EF4-FFF2-40B4-BE49-F238E27FC236}">
                <a16:creationId xmlns:a16="http://schemas.microsoft.com/office/drawing/2014/main" id="{7637D762-DF7A-478A-9425-CD4F05F69D44}"/>
              </a:ext>
            </a:extLst>
          </p:cNvPr>
          <p:cNvCxnSpPr/>
          <p:nvPr/>
        </p:nvCxnSpPr>
        <p:spPr>
          <a:xfrm>
            <a:off x="0" y="73914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13" name="Title 7">
            <a:extLst>
              <a:ext uri="{FF2B5EF4-FFF2-40B4-BE49-F238E27FC236}">
                <a16:creationId xmlns:a16="http://schemas.microsoft.com/office/drawing/2014/main" id="{FD7E26F1-8A33-4BDA-91B1-502C77DA7AE3}"/>
              </a:ext>
            </a:extLst>
          </p:cNvPr>
          <p:cNvSpPr txBox="1">
            <a:spLocks/>
          </p:cNvSpPr>
          <p:nvPr/>
        </p:nvSpPr>
        <p:spPr>
          <a:xfrm>
            <a:off x="125253" y="7494657"/>
            <a:ext cx="4370547" cy="707886"/>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en-US" dirty="0"/>
              <a:t>Protecting Custom Sharing Code</a:t>
            </a:r>
          </a:p>
          <a:p>
            <a:endParaRPr lang="en-US" kern="0" dirty="0">
              <a:latin typeface="Arial" panose="020B0604020202020204" pitchFamily="34" charset="0"/>
              <a:ea typeface="Verdana" panose="020B060403050404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62D7868B-9A42-4F9E-911A-872B0B3EBD9D}"/>
              </a:ext>
            </a:extLst>
          </p:cNvPr>
          <p:cNvSpPr txBox="1">
            <a:spLocks/>
          </p:cNvSpPr>
          <p:nvPr/>
        </p:nvSpPr>
        <p:spPr>
          <a:xfrm>
            <a:off x="228600" y="8132212"/>
            <a:ext cx="6995160" cy="1292662"/>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pPr marL="285750" indent="-285750">
              <a:buFont typeface="Arial" panose="020B0604020202020204" pitchFamily="34" charset="0"/>
              <a:buChar char="•"/>
            </a:pPr>
            <a:r>
              <a:rPr lang="hr-HR" sz="1200" kern="0" dirty="0">
                <a:solidFill>
                  <a:sysClr val="windowText" lastClr="000000"/>
                </a:solidFill>
              </a:rPr>
              <a:t>Sharing records with „Manual” row cause sharing reason are deleted on record owner change</a:t>
            </a:r>
          </a:p>
          <a:p>
            <a:pPr marL="285750" indent="-285750">
              <a:buFont typeface="Arial" panose="020B0604020202020204" pitchFamily="34" charset="0"/>
              <a:buChar char="•"/>
            </a:pPr>
            <a:r>
              <a:rPr lang="hr-HR" sz="1200" kern="0" dirty="0">
                <a:solidFill>
                  <a:sysClr val="windowText" lastClr="000000"/>
                </a:solidFill>
              </a:rPr>
              <a:t>Sharing records via custom code can be protected by:</a:t>
            </a:r>
          </a:p>
          <a:p>
            <a:pPr marL="743002" lvl="1" indent="-285750">
              <a:buFont typeface="Arial" panose="020B0604020202020204" pitchFamily="34" charset="0"/>
              <a:buChar char="•"/>
            </a:pPr>
            <a:r>
              <a:rPr lang="en-US" sz="1200" kern="0" dirty="0">
                <a:solidFill>
                  <a:sysClr val="windowText" lastClr="000000"/>
                </a:solidFill>
              </a:rPr>
              <a:t>Using Apex Sharing Reasons</a:t>
            </a:r>
            <a:r>
              <a:rPr lang="hr-HR" sz="1200" kern="0" dirty="0">
                <a:solidFill>
                  <a:sysClr val="windowText" lastClr="000000"/>
                </a:solidFill>
              </a:rPr>
              <a:t> (supported on custom objects only)</a:t>
            </a:r>
          </a:p>
          <a:p>
            <a:pPr marL="743002" lvl="1" indent="-285750">
              <a:buFont typeface="Arial" panose="020B0604020202020204" pitchFamily="34" charset="0"/>
              <a:buChar char="•"/>
            </a:pPr>
            <a:r>
              <a:rPr lang="en-US" sz="1200" kern="0" dirty="0">
                <a:solidFill>
                  <a:sysClr val="windowText" lastClr="000000"/>
                </a:solidFill>
              </a:rPr>
              <a:t>Using Outbound Messaging</a:t>
            </a:r>
            <a:r>
              <a:rPr lang="hr-HR" sz="1200" kern="0" dirty="0">
                <a:solidFill>
                  <a:sysClr val="windowText" lastClr="000000"/>
                </a:solidFill>
              </a:rPr>
              <a:t> to external system which will restore sharing</a:t>
            </a:r>
          </a:p>
          <a:p>
            <a:pPr marL="743002" lvl="1" indent="-285750">
              <a:buFont typeface="Arial" panose="020B0604020202020204" pitchFamily="34" charset="0"/>
              <a:buChar char="•"/>
            </a:pPr>
            <a:r>
              <a:rPr lang="hr-HR" sz="1200" kern="0" dirty="0">
                <a:solidFill>
                  <a:sysClr val="windowText" lastClr="000000"/>
                </a:solidFill>
              </a:rPr>
              <a:t>Using a Trigger which calls an Assignment engine built on Salesforce (CoreSite SM)</a:t>
            </a:r>
          </a:p>
          <a:p>
            <a:pPr marL="743002" lvl="1" indent="-285750">
              <a:buFont typeface="Arial" panose="020B0604020202020204" pitchFamily="34" charset="0"/>
              <a:buChar char="•"/>
            </a:pPr>
            <a:r>
              <a:rPr lang="hr-HR" sz="1200" kern="0" dirty="0">
                <a:solidFill>
                  <a:sysClr val="windowText" lastClr="000000"/>
                </a:solidFill>
              </a:rPr>
              <a:t>Using a Shadow Sharing Table with a trigger</a:t>
            </a:r>
          </a:p>
          <a:p>
            <a:pPr marL="743002" lvl="1" indent="-285750">
              <a:buFont typeface="Arial" panose="020B0604020202020204" pitchFamily="34" charset="0"/>
              <a:buChar char="•"/>
            </a:pPr>
            <a:endParaRPr lang="en-US" sz="1200" kern="0" dirty="0">
              <a:solidFill>
                <a:sysClr val="windowText" lastClr="000000"/>
              </a:solidFill>
            </a:endParaRPr>
          </a:p>
        </p:txBody>
      </p:sp>
    </p:spTree>
    <p:extLst>
      <p:ext uri="{BB962C8B-B14F-4D97-AF65-F5344CB8AC3E}">
        <p14:creationId xmlns:p14="http://schemas.microsoft.com/office/powerpoint/2010/main" val="386168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894B-AD25-433C-975B-A47D7A4FFE20}"/>
              </a:ext>
            </a:extLst>
          </p:cNvPr>
          <p:cNvSpPr>
            <a:spLocks noGrp="1"/>
          </p:cNvSpPr>
          <p:nvPr>
            <p:ph type="title"/>
          </p:nvPr>
        </p:nvSpPr>
        <p:spPr>
          <a:xfrm>
            <a:off x="228600" y="152400"/>
            <a:ext cx="3657600" cy="353943"/>
          </a:xfrm>
        </p:spPr>
        <p:txBody>
          <a:bodyPr/>
          <a:lstStyle/>
          <a:p>
            <a:r>
              <a:rPr lang="hr-HR" dirty="0"/>
              <a:t>Testing Types</a:t>
            </a:r>
            <a:endParaRPr lang="en-US" dirty="0"/>
          </a:p>
        </p:txBody>
      </p:sp>
      <p:graphicFrame>
        <p:nvGraphicFramePr>
          <p:cNvPr id="4" name="Content Placeholder 3">
            <a:extLst>
              <a:ext uri="{FF2B5EF4-FFF2-40B4-BE49-F238E27FC236}">
                <a16:creationId xmlns:a16="http://schemas.microsoft.com/office/drawing/2014/main" id="{A351D728-5A54-428C-A3A5-151B7DFA99FA}"/>
              </a:ext>
            </a:extLst>
          </p:cNvPr>
          <p:cNvGraphicFramePr>
            <a:graphicFrameLocks/>
          </p:cNvGraphicFramePr>
          <p:nvPr>
            <p:extLst>
              <p:ext uri="{D42A27DB-BD31-4B8C-83A1-F6EECF244321}">
                <p14:modId xmlns:p14="http://schemas.microsoft.com/office/powerpoint/2010/main" val="3631394248"/>
              </p:ext>
            </p:extLst>
          </p:nvPr>
        </p:nvGraphicFramePr>
        <p:xfrm>
          <a:off x="228600" y="685800"/>
          <a:ext cx="7127383" cy="9200423"/>
        </p:xfrm>
        <a:graphic>
          <a:graphicData uri="http://schemas.openxmlformats.org/drawingml/2006/table">
            <a:tbl>
              <a:tblPr firstRow="1" firstCol="1" bandRow="1">
                <a:tableStyleId>{7DF18680-E054-41AD-8BC1-D1AEF772440D}</a:tableStyleId>
              </a:tblPr>
              <a:tblGrid>
                <a:gridCol w="1397959">
                  <a:extLst>
                    <a:ext uri="{9D8B030D-6E8A-4147-A177-3AD203B41FA5}">
                      <a16:colId xmlns:a16="http://schemas.microsoft.com/office/drawing/2014/main" val="2773561156"/>
                    </a:ext>
                  </a:extLst>
                </a:gridCol>
                <a:gridCol w="3859841">
                  <a:extLst>
                    <a:ext uri="{9D8B030D-6E8A-4147-A177-3AD203B41FA5}">
                      <a16:colId xmlns:a16="http://schemas.microsoft.com/office/drawing/2014/main" val="1389133648"/>
                    </a:ext>
                  </a:extLst>
                </a:gridCol>
                <a:gridCol w="1869583">
                  <a:extLst>
                    <a:ext uri="{9D8B030D-6E8A-4147-A177-3AD203B41FA5}">
                      <a16:colId xmlns:a16="http://schemas.microsoft.com/office/drawing/2014/main" val="3794187391"/>
                    </a:ext>
                  </a:extLst>
                </a:gridCol>
              </a:tblGrid>
              <a:tr h="340913">
                <a:tc>
                  <a:txBody>
                    <a:bodyPr/>
                    <a:lstStyle/>
                    <a:p>
                      <a:r>
                        <a:rPr lang="hr-HR" sz="1400" dirty="0"/>
                        <a:t>Testing type</a:t>
                      </a:r>
                      <a:endParaRPr lang="en-US" sz="1400" dirty="0"/>
                    </a:p>
                  </a:txBody>
                  <a:tcPr/>
                </a:tc>
                <a:tc>
                  <a:txBody>
                    <a:bodyPr/>
                    <a:lstStyle/>
                    <a:p>
                      <a:r>
                        <a:rPr lang="hr-HR" sz="1400" dirty="0"/>
                        <a:t>Description</a:t>
                      </a:r>
                      <a:endParaRPr lang="en-US" sz="1400" dirty="0"/>
                    </a:p>
                  </a:txBody>
                  <a:tcPr/>
                </a:tc>
                <a:tc>
                  <a:txBody>
                    <a:bodyPr/>
                    <a:lstStyle/>
                    <a:p>
                      <a:r>
                        <a:rPr lang="hr-HR" sz="1400" dirty="0"/>
                        <a:t>When &amp; where</a:t>
                      </a:r>
                      <a:endParaRPr lang="en-US" sz="1400" dirty="0"/>
                    </a:p>
                  </a:txBody>
                  <a:tcPr/>
                </a:tc>
                <a:extLst>
                  <a:ext uri="{0D108BD9-81ED-4DB2-BD59-A6C34878D82A}">
                    <a16:rowId xmlns:a16="http://schemas.microsoft.com/office/drawing/2014/main" val="3582485365"/>
                  </a:ext>
                </a:extLst>
              </a:tr>
              <a:tr h="690338">
                <a:tc>
                  <a:txBody>
                    <a:bodyPr/>
                    <a:lstStyle/>
                    <a:p>
                      <a:r>
                        <a:rPr lang="hr-HR" sz="1200" dirty="0"/>
                        <a:t>Unit testing</a:t>
                      </a:r>
                      <a:endParaRPr lang="en-US" sz="1200" dirty="0"/>
                    </a:p>
                  </a:txBody>
                  <a:tcPr/>
                </a:tc>
                <a:tc>
                  <a:txBody>
                    <a:bodyPr/>
                    <a:lstStyle/>
                    <a:p>
                      <a:r>
                        <a:rPr lang="hr-HR" sz="1200" dirty="0"/>
                        <a:t>T</a:t>
                      </a:r>
                      <a:r>
                        <a:rPr lang="en-US" sz="1200" dirty="0"/>
                        <a:t>he process of testing each unit of code in a single component. This testing is carried out by the developer as the component is being developed. </a:t>
                      </a:r>
                    </a:p>
                  </a:txBody>
                  <a:tcPr/>
                </a:tc>
                <a:tc>
                  <a:txBody>
                    <a:bodyPr/>
                    <a:lstStyle/>
                    <a:p>
                      <a:r>
                        <a:rPr lang="hr-HR" sz="1200" dirty="0"/>
                        <a:t>During development on a developer environment</a:t>
                      </a:r>
                      <a:endParaRPr lang="en-US" sz="1200" dirty="0"/>
                    </a:p>
                  </a:txBody>
                  <a:tcPr/>
                </a:tc>
                <a:extLst>
                  <a:ext uri="{0D108BD9-81ED-4DB2-BD59-A6C34878D82A}">
                    <a16:rowId xmlns:a16="http://schemas.microsoft.com/office/drawing/2014/main" val="2725797266"/>
                  </a:ext>
                </a:extLst>
              </a:tr>
              <a:tr h="1282056">
                <a:tc>
                  <a:txBody>
                    <a:bodyPr/>
                    <a:lstStyle/>
                    <a:p>
                      <a:r>
                        <a:rPr lang="hr-HR" sz="1200" dirty="0"/>
                        <a:t>Code review</a:t>
                      </a:r>
                      <a:endParaRPr lang="en-US" sz="1200" dirty="0"/>
                    </a:p>
                  </a:txBody>
                  <a:tcPr/>
                </a:tc>
                <a:tc>
                  <a:txBody>
                    <a:bodyPr/>
                    <a:lstStyle/>
                    <a:p>
                      <a:r>
                        <a:rPr lang="hr-HR" sz="1200" dirty="0"/>
                        <a:t>S</a:t>
                      </a:r>
                      <a:r>
                        <a:rPr lang="en-US" sz="1200" dirty="0" err="1"/>
                        <a:t>ystematic</a:t>
                      </a:r>
                      <a:r>
                        <a:rPr lang="en-US" sz="1200" dirty="0"/>
                        <a:t> examination</a:t>
                      </a:r>
                      <a:r>
                        <a:rPr lang="hr-HR" sz="1200" dirty="0"/>
                        <a:t> </a:t>
                      </a:r>
                      <a:r>
                        <a:rPr lang="en-US" sz="1200" dirty="0"/>
                        <a:t>of computer source code. It is intended to find mistakes overlooked in software development, improving the overall quality of software. Reviews are done in various forms such as pair programming, informal walkthroughs, and formal inspections.</a:t>
                      </a:r>
                    </a:p>
                  </a:txBody>
                  <a:tcPr/>
                </a:tc>
                <a:tc>
                  <a:txBody>
                    <a:bodyPr/>
                    <a:lstStyle/>
                    <a:p>
                      <a:r>
                        <a:rPr lang="hr-HR" sz="1200" dirty="0"/>
                        <a:t>At the moment of merging, commiting code on a developer environment</a:t>
                      </a:r>
                      <a:endParaRPr lang="en-US" sz="1200" dirty="0"/>
                    </a:p>
                  </a:txBody>
                  <a:tcPr/>
                </a:tc>
                <a:extLst>
                  <a:ext uri="{0D108BD9-81ED-4DB2-BD59-A6C34878D82A}">
                    <a16:rowId xmlns:a16="http://schemas.microsoft.com/office/drawing/2014/main" val="4284617572"/>
                  </a:ext>
                </a:extLst>
              </a:tr>
              <a:tr h="887577">
                <a:tc>
                  <a:txBody>
                    <a:bodyPr/>
                    <a:lstStyle/>
                    <a:p>
                      <a:r>
                        <a:rPr lang="hr-HR" sz="1200" dirty="0"/>
                        <a:t>Functional Testing</a:t>
                      </a:r>
                      <a:endParaRPr lang="en-US" sz="1200" dirty="0"/>
                    </a:p>
                  </a:txBody>
                  <a:tcPr/>
                </a:tc>
                <a:tc>
                  <a:txBody>
                    <a:bodyPr/>
                    <a:lstStyle/>
                    <a:p>
                      <a:r>
                        <a:rPr lang="hr-HR" sz="1200" dirty="0"/>
                        <a:t>A</a:t>
                      </a:r>
                      <a:r>
                        <a:rPr lang="en-US" sz="1200" dirty="0"/>
                        <a:t> type of black-box testing that bases its test cases on the specifications of the software component under test. Functional testing usually describes what the system does.</a:t>
                      </a:r>
                    </a:p>
                  </a:txBody>
                  <a:tcPr/>
                </a:tc>
                <a:tc>
                  <a:txBody>
                    <a:bodyPr/>
                    <a:lstStyle/>
                    <a:p>
                      <a:r>
                        <a:rPr lang="hr-HR" sz="1200" dirty="0"/>
                        <a:t>After development of a certain piece of functionality, on the QA environment</a:t>
                      </a:r>
                      <a:endParaRPr lang="en-US" sz="1200" dirty="0"/>
                    </a:p>
                  </a:txBody>
                  <a:tcPr/>
                </a:tc>
                <a:extLst>
                  <a:ext uri="{0D108BD9-81ED-4DB2-BD59-A6C34878D82A}">
                    <a16:rowId xmlns:a16="http://schemas.microsoft.com/office/drawing/2014/main" val="3499693233"/>
                  </a:ext>
                </a:extLst>
              </a:tr>
              <a:tr h="690338">
                <a:tc>
                  <a:txBody>
                    <a:bodyPr/>
                    <a:lstStyle/>
                    <a:p>
                      <a:r>
                        <a:rPr lang="hr-HR" sz="1200" dirty="0"/>
                        <a:t>Integration testing</a:t>
                      </a:r>
                      <a:endParaRPr lang="en-US" sz="1200" dirty="0"/>
                    </a:p>
                  </a:txBody>
                  <a:tcPr/>
                </a:tc>
                <a:tc>
                  <a:txBody>
                    <a:bodyPr/>
                    <a:lstStyle/>
                    <a:p>
                      <a:r>
                        <a:rPr lang="hr-HR" sz="1200" dirty="0"/>
                        <a:t>T</a:t>
                      </a:r>
                      <a:r>
                        <a:rPr lang="en-US" sz="1200" dirty="0" err="1"/>
                        <a:t>esting</a:t>
                      </a:r>
                      <a:r>
                        <a:rPr lang="en-US" sz="1200" dirty="0"/>
                        <a:t> the interface between the modules; it can be top down, bottom up, big bang</a:t>
                      </a:r>
                      <a:r>
                        <a:rPr lang="hr-HR" sz="1200" dirty="0"/>
                        <a:t>.</a:t>
                      </a:r>
                      <a:endParaRPr lang="en-US" sz="1200" dirty="0"/>
                    </a:p>
                  </a:txBody>
                  <a:tcPr/>
                </a:tc>
                <a:tc>
                  <a:txBody>
                    <a:bodyPr/>
                    <a:lstStyle/>
                    <a:p>
                      <a:r>
                        <a:rPr lang="hr-HR" sz="1200" dirty="0"/>
                        <a:t>After merging multiple functionalities or features on the CIT environment</a:t>
                      </a:r>
                      <a:endParaRPr lang="en-US" sz="1200" dirty="0"/>
                    </a:p>
                  </a:txBody>
                  <a:tcPr/>
                </a:tc>
                <a:extLst>
                  <a:ext uri="{0D108BD9-81ED-4DB2-BD59-A6C34878D82A}">
                    <a16:rowId xmlns:a16="http://schemas.microsoft.com/office/drawing/2014/main" val="4193218181"/>
                  </a:ext>
                </a:extLst>
              </a:tr>
              <a:tr h="1282056">
                <a:tc>
                  <a:txBody>
                    <a:bodyPr/>
                    <a:lstStyle/>
                    <a:p>
                      <a:r>
                        <a:rPr lang="hr-HR" sz="1200" dirty="0"/>
                        <a:t>System Integration testing</a:t>
                      </a:r>
                      <a:endParaRPr lang="en-US" sz="1200" dirty="0"/>
                    </a:p>
                  </a:txBody>
                  <a:tcPr/>
                </a:tc>
                <a:tc>
                  <a:txBody>
                    <a:bodyPr/>
                    <a:lstStyle/>
                    <a:p>
                      <a:r>
                        <a:rPr lang="hr-HR" sz="1200" dirty="0"/>
                        <a:t>A</a:t>
                      </a:r>
                      <a:r>
                        <a:rPr lang="en-US" sz="1200" dirty="0"/>
                        <a:t> high-level software testing process in which testers verify that all related systems maintain data integrity and can operate in coordination with other systems in the same environment. The testing process ensures that all subcomponents are integrated successfully to provide expected results.</a:t>
                      </a:r>
                    </a:p>
                  </a:txBody>
                  <a:tcPr/>
                </a:tc>
                <a:tc>
                  <a:txBody>
                    <a:bodyPr/>
                    <a:lstStyle/>
                    <a:p>
                      <a:r>
                        <a:rPr lang="hr-HR" sz="1200" dirty="0"/>
                        <a:t>SIT phase on the SIT environment</a:t>
                      </a:r>
                      <a:endParaRPr lang="en-US" sz="1200" dirty="0"/>
                    </a:p>
                  </a:txBody>
                  <a:tcPr/>
                </a:tc>
                <a:extLst>
                  <a:ext uri="{0D108BD9-81ED-4DB2-BD59-A6C34878D82A}">
                    <a16:rowId xmlns:a16="http://schemas.microsoft.com/office/drawing/2014/main" val="3691225778"/>
                  </a:ext>
                </a:extLst>
              </a:tr>
              <a:tr h="887577">
                <a:tc>
                  <a:txBody>
                    <a:bodyPr/>
                    <a:lstStyle/>
                    <a:p>
                      <a:r>
                        <a:rPr lang="hr-HR" sz="1200" dirty="0"/>
                        <a:t>User Acceptance testing</a:t>
                      </a:r>
                      <a:endParaRPr lang="en-US" sz="1200" dirty="0"/>
                    </a:p>
                  </a:txBody>
                  <a:tcPr/>
                </a:tc>
                <a:tc>
                  <a:txBody>
                    <a:bodyPr/>
                    <a:lstStyle/>
                    <a:p>
                      <a:r>
                        <a:rPr lang="hr-HR" sz="1200" dirty="0"/>
                        <a:t>L</a:t>
                      </a:r>
                      <a:r>
                        <a:rPr lang="en-US" sz="1200" dirty="0" err="1"/>
                        <a:t>ast</a:t>
                      </a:r>
                      <a:r>
                        <a:rPr lang="en-US" sz="1200" dirty="0"/>
                        <a:t> phase of the software testing process. During UAT, actual software users test the software to make sure it can handle required tasks in real-world scenarios, according to specifications.</a:t>
                      </a:r>
                    </a:p>
                  </a:txBody>
                  <a:tcPr/>
                </a:tc>
                <a:tc>
                  <a:txBody>
                    <a:bodyPr/>
                    <a:lstStyle/>
                    <a:p>
                      <a:r>
                        <a:rPr lang="hr-HR" sz="1200" dirty="0"/>
                        <a:t>UAT phase on the UAT environment</a:t>
                      </a:r>
                      <a:endParaRPr lang="en-US" sz="1200" dirty="0"/>
                    </a:p>
                  </a:txBody>
                  <a:tcPr/>
                </a:tc>
                <a:extLst>
                  <a:ext uri="{0D108BD9-81ED-4DB2-BD59-A6C34878D82A}">
                    <a16:rowId xmlns:a16="http://schemas.microsoft.com/office/drawing/2014/main" val="1094109131"/>
                  </a:ext>
                </a:extLst>
              </a:tr>
              <a:tr h="840607">
                <a:tc>
                  <a:txBody>
                    <a:bodyPr/>
                    <a:lstStyle/>
                    <a:p>
                      <a:r>
                        <a:rPr lang="hr-HR" sz="1200" dirty="0"/>
                        <a:t>Performance testing</a:t>
                      </a:r>
                      <a:endParaRPr lang="en-US" sz="1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200" dirty="0"/>
                        <a:t>Includes Stress and Load testing. Coordinated with Salesforce,. Done using LoadRunner, SilkPerformer, Red View, ...</a:t>
                      </a:r>
                      <a:endParaRPr lang="en-US" sz="1200" dirty="0"/>
                    </a:p>
                  </a:txBody>
                  <a:tcPr/>
                </a:tc>
                <a:tc>
                  <a:txBody>
                    <a:bodyPr/>
                    <a:lstStyle/>
                    <a:p>
                      <a:r>
                        <a:rPr lang="hr-HR" sz="1200" dirty="0"/>
                        <a:t>Scheduled during development, SIT, UAT</a:t>
                      </a:r>
                      <a:endParaRPr lang="en-US" sz="1200" dirty="0"/>
                    </a:p>
                  </a:txBody>
                  <a:tcPr/>
                </a:tc>
                <a:extLst>
                  <a:ext uri="{0D108BD9-81ED-4DB2-BD59-A6C34878D82A}">
                    <a16:rowId xmlns:a16="http://schemas.microsoft.com/office/drawing/2014/main" val="1173679659"/>
                  </a:ext>
                </a:extLst>
              </a:tr>
              <a:tr h="588424">
                <a:tc>
                  <a:txBody>
                    <a:bodyPr/>
                    <a:lstStyle/>
                    <a:p>
                      <a:r>
                        <a:rPr lang="hr-HR" sz="1200" dirty="0"/>
                        <a:t>Smoke testing</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P</a:t>
                      </a:r>
                      <a:r>
                        <a:rPr lang="en-US" sz="1200" dirty="0" err="1"/>
                        <a:t>reliminary</a:t>
                      </a:r>
                      <a:r>
                        <a:rPr lang="en-US" sz="1200" dirty="0"/>
                        <a:t> testing to reveal simple failures severe enough to reject a prospective software release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After deployment to any environment</a:t>
                      </a:r>
                      <a:endParaRPr lang="en-US" sz="1200" dirty="0"/>
                    </a:p>
                  </a:txBody>
                  <a:tcPr/>
                </a:tc>
                <a:extLst>
                  <a:ext uri="{0D108BD9-81ED-4DB2-BD59-A6C34878D82A}">
                    <a16:rowId xmlns:a16="http://schemas.microsoft.com/office/drawing/2014/main" val="3948445451"/>
                  </a:ext>
                </a:extLst>
              </a:tr>
              <a:tr h="887577">
                <a:tc>
                  <a:txBody>
                    <a:bodyPr/>
                    <a:lstStyle/>
                    <a:p>
                      <a:r>
                        <a:rPr lang="hr-HR" sz="1200" dirty="0"/>
                        <a:t>Regression testing</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A</a:t>
                      </a:r>
                      <a:r>
                        <a:rPr lang="en-US" sz="1200" dirty="0"/>
                        <a:t> type of software testing that ensures that previously developed and tested software still performs the same way after it is changed or interfaced with other software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After deployment to any environment</a:t>
                      </a:r>
                      <a:endParaRPr lang="en-US" sz="1200" dirty="0"/>
                    </a:p>
                  </a:txBody>
                  <a:tcPr/>
                </a:tc>
                <a:extLst>
                  <a:ext uri="{0D108BD9-81ED-4DB2-BD59-A6C34878D82A}">
                    <a16:rowId xmlns:a16="http://schemas.microsoft.com/office/drawing/2014/main" val="3079134969"/>
                  </a:ext>
                </a:extLst>
              </a:tr>
              <a:tr h="690338">
                <a:tc>
                  <a:txBody>
                    <a:bodyPr/>
                    <a:lstStyle/>
                    <a:p>
                      <a:r>
                        <a:rPr lang="hr-HR" sz="1200" dirty="0"/>
                        <a:t>Data migration testing</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Testing that data is correctly migrated and that data integrity is maintained between systems.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UAT or Staging phase on the UAT or Staging environment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3792683477"/>
                  </a:ext>
                </a:extLst>
              </a:tr>
            </a:tbl>
          </a:graphicData>
        </a:graphic>
      </p:graphicFrame>
    </p:spTree>
    <p:extLst>
      <p:ext uri="{BB962C8B-B14F-4D97-AF65-F5344CB8AC3E}">
        <p14:creationId xmlns:p14="http://schemas.microsoft.com/office/powerpoint/2010/main" val="167679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DBD5-744C-42F3-9808-945E17E42A3B}"/>
              </a:ext>
            </a:extLst>
          </p:cNvPr>
          <p:cNvSpPr>
            <a:spLocks noGrp="1"/>
          </p:cNvSpPr>
          <p:nvPr>
            <p:ph type="title"/>
          </p:nvPr>
        </p:nvSpPr>
        <p:spPr>
          <a:xfrm>
            <a:off x="152400" y="152400"/>
            <a:ext cx="4114800" cy="353943"/>
          </a:xfrm>
        </p:spPr>
        <p:txBody>
          <a:bodyPr/>
          <a:lstStyle/>
          <a:p>
            <a:r>
              <a:rPr lang="hr-HR" dirty="0"/>
              <a:t>Salesforce Sharing Methods</a:t>
            </a:r>
            <a:endParaRPr lang="en-US" dirty="0"/>
          </a:p>
        </p:txBody>
      </p:sp>
      <p:graphicFrame>
        <p:nvGraphicFramePr>
          <p:cNvPr id="4" name="Table 3">
            <a:extLst>
              <a:ext uri="{FF2B5EF4-FFF2-40B4-BE49-F238E27FC236}">
                <a16:creationId xmlns:a16="http://schemas.microsoft.com/office/drawing/2014/main" id="{31FF9578-8EB3-4211-9A6D-582F068E9C34}"/>
              </a:ext>
            </a:extLst>
          </p:cNvPr>
          <p:cNvGraphicFramePr>
            <a:graphicFrameLocks noGrp="1"/>
          </p:cNvGraphicFramePr>
          <p:nvPr>
            <p:extLst>
              <p:ext uri="{D42A27DB-BD31-4B8C-83A1-F6EECF244321}">
                <p14:modId xmlns:p14="http://schemas.microsoft.com/office/powerpoint/2010/main" val="753627522"/>
              </p:ext>
            </p:extLst>
          </p:nvPr>
        </p:nvGraphicFramePr>
        <p:xfrm>
          <a:off x="266700" y="838200"/>
          <a:ext cx="7124700" cy="8582660"/>
        </p:xfrm>
        <a:graphic>
          <a:graphicData uri="http://schemas.openxmlformats.org/drawingml/2006/table">
            <a:tbl>
              <a:tblPr firstRow="1" firstCol="1" bandRow="1">
                <a:tableStyleId>{7DF18680-E054-41AD-8BC1-D1AEF772440D}</a:tableStyleId>
              </a:tblPr>
              <a:tblGrid>
                <a:gridCol w="1295400">
                  <a:extLst>
                    <a:ext uri="{9D8B030D-6E8A-4147-A177-3AD203B41FA5}">
                      <a16:colId xmlns:a16="http://schemas.microsoft.com/office/drawing/2014/main" val="3715146432"/>
                    </a:ext>
                  </a:extLst>
                </a:gridCol>
                <a:gridCol w="5829300">
                  <a:extLst>
                    <a:ext uri="{9D8B030D-6E8A-4147-A177-3AD203B41FA5}">
                      <a16:colId xmlns:a16="http://schemas.microsoft.com/office/drawing/2014/main" val="2777267871"/>
                    </a:ext>
                  </a:extLst>
                </a:gridCol>
              </a:tblGrid>
              <a:tr h="370840">
                <a:tc>
                  <a:txBody>
                    <a:bodyPr/>
                    <a:lstStyle/>
                    <a:p>
                      <a:r>
                        <a:rPr lang="hr-HR" sz="1050" dirty="0"/>
                        <a:t>Method</a:t>
                      </a:r>
                      <a:endParaRPr lang="en-US" sz="1050" dirty="0"/>
                    </a:p>
                  </a:txBody>
                  <a:tcPr/>
                </a:tc>
                <a:tc>
                  <a:txBody>
                    <a:bodyPr/>
                    <a:lstStyle/>
                    <a:p>
                      <a:r>
                        <a:rPr lang="hr-HR" sz="1050" dirty="0"/>
                        <a:t>Description</a:t>
                      </a:r>
                      <a:endParaRPr lang="en-US" sz="1050" dirty="0"/>
                    </a:p>
                  </a:txBody>
                  <a:tcPr/>
                </a:tc>
                <a:extLst>
                  <a:ext uri="{0D108BD9-81ED-4DB2-BD59-A6C34878D82A}">
                    <a16:rowId xmlns:a16="http://schemas.microsoft.com/office/drawing/2014/main" val="3686921250"/>
                  </a:ext>
                </a:extLst>
              </a:tr>
              <a:tr h="370840">
                <a:tc>
                  <a:txBody>
                    <a:bodyPr/>
                    <a:lstStyle/>
                    <a:p>
                      <a:r>
                        <a:rPr lang="hr-HR" sz="1050" dirty="0"/>
                        <a:t>Profiles</a:t>
                      </a:r>
                    </a:p>
                  </a:txBody>
                  <a:tcPr/>
                </a:tc>
                <a:tc>
                  <a:txBody>
                    <a:bodyPr/>
                    <a:lstStyle/>
                    <a:p>
                      <a:r>
                        <a:rPr lang="en-US" sz="1050" dirty="0"/>
                        <a:t>A profile is a group/collection of settings and permissions that define what a user can do in salesforce. A profile controls “Object permissions, Field permissions, User permissions, Tab settings, App settings, Apex class access, Visualforce page access, Page layouts, Record Types, Login hours &amp; Login IP ranges.</a:t>
                      </a:r>
                    </a:p>
                  </a:txBody>
                  <a:tcPr/>
                </a:tc>
                <a:extLst>
                  <a:ext uri="{0D108BD9-81ED-4DB2-BD59-A6C34878D82A}">
                    <a16:rowId xmlns:a16="http://schemas.microsoft.com/office/drawing/2014/main" val="3663060929"/>
                  </a:ext>
                </a:extLst>
              </a:tr>
              <a:tr h="370840">
                <a:tc>
                  <a:txBody>
                    <a:bodyPr/>
                    <a:lstStyle/>
                    <a:p>
                      <a:r>
                        <a:rPr lang="hr-HR" sz="1050" dirty="0"/>
                        <a:t>Permission Sets</a:t>
                      </a:r>
                    </a:p>
                  </a:txBody>
                  <a:tcPr/>
                </a:tc>
                <a:tc>
                  <a:txBody>
                    <a:bodyPr/>
                    <a:lstStyle/>
                    <a:p>
                      <a:r>
                        <a:rPr lang="hr-HR" sz="1050" dirty="0"/>
                        <a:t>V</a:t>
                      </a:r>
                      <a:r>
                        <a:rPr lang="en-US" sz="1050" dirty="0" err="1"/>
                        <a:t>ery</a:t>
                      </a:r>
                      <a:r>
                        <a:rPr lang="en-US" sz="1050" dirty="0"/>
                        <a:t> similar to profile. </a:t>
                      </a:r>
                      <a:r>
                        <a:rPr lang="hr-HR" sz="1050" dirty="0"/>
                        <a:t>T</a:t>
                      </a:r>
                      <a:r>
                        <a:rPr lang="en-US" sz="1050" dirty="0"/>
                        <a:t>he main difference between these two is that user can have only one profile and can have multiple permission sets at time.</a:t>
                      </a:r>
                      <a:r>
                        <a:rPr lang="hr-HR" sz="1050" dirty="0"/>
                        <a:t> In such case, most permissive setting applies.</a:t>
                      </a:r>
                      <a:endParaRPr lang="en-US" sz="1050" dirty="0"/>
                    </a:p>
                  </a:txBody>
                  <a:tcPr/>
                </a:tc>
                <a:extLst>
                  <a:ext uri="{0D108BD9-81ED-4DB2-BD59-A6C34878D82A}">
                    <a16:rowId xmlns:a16="http://schemas.microsoft.com/office/drawing/2014/main" val="2033139719"/>
                  </a:ext>
                </a:extLst>
              </a:tr>
              <a:tr h="370840">
                <a:tc>
                  <a:txBody>
                    <a:bodyPr/>
                    <a:lstStyle/>
                    <a:p>
                      <a:r>
                        <a:rPr lang="hr-HR" sz="1050" dirty="0"/>
                        <a:t>Organization Wide Defaults</a:t>
                      </a:r>
                    </a:p>
                  </a:txBody>
                  <a:tcPr/>
                </a:tc>
                <a:tc>
                  <a:txBody>
                    <a:bodyPr/>
                    <a:lstStyle/>
                    <a:p>
                      <a:r>
                        <a:rPr lang="en-US" sz="1050" dirty="0"/>
                        <a:t>Organization-wide sharing defaults set the baseline access for your records. </a:t>
                      </a:r>
                      <a:r>
                        <a:rPr lang="hr-HR" sz="1050" dirty="0"/>
                        <a:t>Options include Private, Public Read Only, Public Read/Write and Controlled By Parent</a:t>
                      </a:r>
                      <a:endParaRPr lang="en-US" sz="1050" dirty="0"/>
                    </a:p>
                  </a:txBody>
                  <a:tcPr/>
                </a:tc>
                <a:extLst>
                  <a:ext uri="{0D108BD9-81ED-4DB2-BD59-A6C34878D82A}">
                    <a16:rowId xmlns:a16="http://schemas.microsoft.com/office/drawing/2014/main" val="1236269192"/>
                  </a:ext>
                </a:extLst>
              </a:tr>
              <a:tr h="370840">
                <a:tc>
                  <a:txBody>
                    <a:bodyPr/>
                    <a:lstStyle/>
                    <a:p>
                      <a:r>
                        <a:rPr lang="hr-HR" sz="1050" dirty="0"/>
                        <a:t>Role Hierarchy</a:t>
                      </a:r>
                    </a:p>
                  </a:txBody>
                  <a:tcPr/>
                </a:tc>
                <a:tc>
                  <a:txBody>
                    <a:bodyPr/>
                    <a:lstStyle/>
                    <a:p>
                      <a:r>
                        <a:rPr lang="hr-HR" sz="1050" dirty="0"/>
                        <a:t>R</a:t>
                      </a:r>
                      <a:r>
                        <a:rPr lang="en-US" sz="1050" dirty="0" err="1"/>
                        <a:t>epresents</a:t>
                      </a:r>
                      <a:r>
                        <a:rPr lang="en-US" sz="1050" dirty="0"/>
                        <a:t> a level of data access that a user or group of users needs. Users assigned to roles near the top of the hierarchy get to access the data of all the users who fall directly below them in the hierarchy.</a:t>
                      </a:r>
                    </a:p>
                  </a:txBody>
                  <a:tcPr/>
                </a:tc>
                <a:extLst>
                  <a:ext uri="{0D108BD9-81ED-4DB2-BD59-A6C34878D82A}">
                    <a16:rowId xmlns:a16="http://schemas.microsoft.com/office/drawing/2014/main" val="137046366"/>
                  </a:ext>
                </a:extLst>
              </a:tr>
              <a:tr h="370840">
                <a:tc>
                  <a:txBody>
                    <a:bodyPr/>
                    <a:lstStyle/>
                    <a:p>
                      <a:r>
                        <a:rPr lang="hr-HR" sz="1050" dirty="0"/>
                        <a:t>Sharing rules</a:t>
                      </a:r>
                    </a:p>
                  </a:txBody>
                  <a:tcPr/>
                </a:tc>
                <a:tc>
                  <a:txBody>
                    <a:bodyPr/>
                    <a:lstStyle/>
                    <a:p>
                      <a:r>
                        <a:rPr lang="hr-HR" sz="1050" dirty="0"/>
                        <a:t>A</a:t>
                      </a:r>
                      <a:r>
                        <a:rPr lang="en-US" sz="1050" dirty="0" err="1"/>
                        <a:t>utomatic</a:t>
                      </a:r>
                      <a:r>
                        <a:rPr lang="en-US" sz="1050" dirty="0"/>
                        <a:t> exceptions to your organization-wide sharing settings for defined sets of users.</a:t>
                      </a:r>
                      <a:r>
                        <a:rPr lang="hr-HR" sz="1050" dirty="0"/>
                        <a:t> Standard way to open up record access.</a:t>
                      </a:r>
                      <a:endParaRPr lang="en-US" sz="1050" dirty="0"/>
                    </a:p>
                  </a:txBody>
                  <a:tcPr/>
                </a:tc>
                <a:extLst>
                  <a:ext uri="{0D108BD9-81ED-4DB2-BD59-A6C34878D82A}">
                    <a16:rowId xmlns:a16="http://schemas.microsoft.com/office/drawing/2014/main" val="811469466"/>
                  </a:ext>
                </a:extLst>
              </a:tr>
              <a:tr h="370840">
                <a:tc>
                  <a:txBody>
                    <a:bodyPr/>
                    <a:lstStyle/>
                    <a:p>
                      <a:r>
                        <a:rPr lang="hr-HR" sz="1050" dirty="0"/>
                        <a:t>Sharing Sets</a:t>
                      </a:r>
                    </a:p>
                  </a:txBody>
                  <a:tcPr/>
                </a:tc>
                <a:tc>
                  <a:txBody>
                    <a:bodyPr/>
                    <a:lstStyle/>
                    <a:p>
                      <a:r>
                        <a:rPr lang="hr-HR" sz="1050" dirty="0"/>
                        <a:t>G</a:t>
                      </a:r>
                      <a:r>
                        <a:rPr lang="en-US" sz="1050" dirty="0"/>
                        <a:t>rants high-volume users access to any record associated with an account or contact that matches the user’s account or contact.</a:t>
                      </a:r>
                      <a:r>
                        <a:rPr lang="hr-HR" sz="1050" dirty="0"/>
                        <a:t> </a:t>
                      </a:r>
                      <a:r>
                        <a:rPr lang="en-US" sz="1050" dirty="0"/>
                        <a:t>You can also grant access to records via access mapping in a sharing set, which supports indirect lookups from the user and target record to the account or contact. For example, grant users access to all cases related to an account that’s identified on the users’ contact records.</a:t>
                      </a:r>
                    </a:p>
                  </a:txBody>
                  <a:tcPr/>
                </a:tc>
                <a:extLst>
                  <a:ext uri="{0D108BD9-81ED-4DB2-BD59-A6C34878D82A}">
                    <a16:rowId xmlns:a16="http://schemas.microsoft.com/office/drawing/2014/main" val="490556271"/>
                  </a:ext>
                </a:extLst>
              </a:tr>
              <a:tr h="370840">
                <a:tc>
                  <a:txBody>
                    <a:bodyPr/>
                    <a:lstStyle/>
                    <a:p>
                      <a:r>
                        <a:rPr lang="hr-HR" sz="1050" dirty="0"/>
                        <a:t>Sharing Groups</a:t>
                      </a:r>
                    </a:p>
                  </a:txBody>
                  <a:tcPr/>
                </a:tc>
                <a:tc>
                  <a:txBody>
                    <a:bodyPr/>
                    <a:lstStyle/>
                    <a:p>
                      <a:r>
                        <a:rPr lang="hr-HR" sz="1050" dirty="0"/>
                        <a:t>A</a:t>
                      </a:r>
                      <a:r>
                        <a:rPr lang="en-US" sz="1050" dirty="0" err="1"/>
                        <a:t>llow</a:t>
                      </a:r>
                      <a:r>
                        <a:rPr lang="en-US" sz="1050" dirty="0"/>
                        <a:t> you to share records owned by high-volume community users with internal and external users in your communities.</a:t>
                      </a:r>
                    </a:p>
                  </a:txBody>
                  <a:tcPr/>
                </a:tc>
                <a:extLst>
                  <a:ext uri="{0D108BD9-81ED-4DB2-BD59-A6C34878D82A}">
                    <a16:rowId xmlns:a16="http://schemas.microsoft.com/office/drawing/2014/main" val="1042683249"/>
                  </a:ext>
                </a:extLst>
              </a:tr>
              <a:tr h="370840">
                <a:tc>
                  <a:txBody>
                    <a:bodyPr/>
                    <a:lstStyle/>
                    <a:p>
                      <a:r>
                        <a:rPr lang="hr-HR" sz="1050" dirty="0"/>
                        <a:t>Partner Super Users</a:t>
                      </a:r>
                    </a:p>
                  </a:txBody>
                  <a:tcPr/>
                </a:tc>
                <a:tc>
                  <a:txBody>
                    <a:bodyPr/>
                    <a:lstStyle/>
                    <a:p>
                      <a:r>
                        <a:rPr lang="hr-HR" sz="1050" dirty="0"/>
                        <a:t>Partner Super Users have access to data owned by their peers (same role). </a:t>
                      </a:r>
                      <a:r>
                        <a:rPr lang="en-US" sz="1050" dirty="0"/>
                        <a:t>Partner super user access applies only to cases, leads, custom objects, and opportunities.</a:t>
                      </a:r>
                    </a:p>
                  </a:txBody>
                  <a:tcPr/>
                </a:tc>
                <a:extLst>
                  <a:ext uri="{0D108BD9-81ED-4DB2-BD59-A6C34878D82A}">
                    <a16:rowId xmlns:a16="http://schemas.microsoft.com/office/drawing/2014/main" val="4083833179"/>
                  </a:ext>
                </a:extLst>
              </a:tr>
              <a:tr h="370840">
                <a:tc>
                  <a:txBody>
                    <a:bodyPr/>
                    <a:lstStyle/>
                    <a:p>
                      <a:r>
                        <a:rPr lang="hr-HR" sz="1050" dirty="0"/>
                        <a:t>Public Groups</a:t>
                      </a:r>
                    </a:p>
                  </a:txBody>
                  <a:tcPr/>
                </a:tc>
                <a:tc>
                  <a:txBody>
                    <a:bodyPr/>
                    <a:lstStyle/>
                    <a:p>
                      <a:r>
                        <a:rPr lang="en-US" sz="1050" dirty="0"/>
                        <a:t>A group consists of a set of users. A group can contain individual users, other groups, or the users in a particular role or territory. It can also contain the users in a particular role or territory plus all the users below that role or territory in the hierarchy.</a:t>
                      </a:r>
                    </a:p>
                  </a:txBody>
                  <a:tcPr/>
                </a:tc>
                <a:extLst>
                  <a:ext uri="{0D108BD9-81ED-4DB2-BD59-A6C34878D82A}">
                    <a16:rowId xmlns:a16="http://schemas.microsoft.com/office/drawing/2014/main" val="524518114"/>
                  </a:ext>
                </a:extLst>
              </a:tr>
              <a:tr h="370840">
                <a:tc>
                  <a:txBody>
                    <a:bodyPr/>
                    <a:lstStyle/>
                    <a:p>
                      <a:r>
                        <a:rPr lang="hr-HR" sz="1050" dirty="0"/>
                        <a:t>Queues</a:t>
                      </a:r>
                    </a:p>
                  </a:txBody>
                  <a:tcPr/>
                </a:tc>
                <a:tc>
                  <a:txBody>
                    <a:bodyPr/>
                    <a:lstStyle/>
                    <a:p>
                      <a:r>
                        <a:rPr lang="en-US" sz="1050" dirty="0"/>
                        <a:t>Queues help you prioritize, distribute, and assign records to teams who share workloads. Queue members and users higher in a role hierarchy can access queues from list views and take ownership of records in a queue.</a:t>
                      </a:r>
                    </a:p>
                    <a:p>
                      <a:endParaRPr lang="en-US" sz="1050" dirty="0"/>
                    </a:p>
                    <a:p>
                      <a:r>
                        <a:rPr lang="en-US" sz="1050" dirty="0"/>
                        <a:t>Use queues to route lead, order, case, and custom object records to a group.</a:t>
                      </a:r>
                    </a:p>
                  </a:txBody>
                  <a:tcPr/>
                </a:tc>
                <a:extLst>
                  <a:ext uri="{0D108BD9-81ED-4DB2-BD59-A6C34878D82A}">
                    <a16:rowId xmlns:a16="http://schemas.microsoft.com/office/drawing/2014/main" val="887164371"/>
                  </a:ext>
                </a:extLst>
              </a:tr>
              <a:tr h="370840">
                <a:tc>
                  <a:txBody>
                    <a:bodyPr/>
                    <a:lstStyle/>
                    <a:p>
                      <a:r>
                        <a:rPr lang="hr-HR" sz="1050" dirty="0"/>
                        <a:t>Teams</a:t>
                      </a:r>
                    </a:p>
                  </a:txBody>
                  <a:tcPr/>
                </a:tc>
                <a:tc>
                  <a:txBody>
                    <a:bodyPr/>
                    <a:lstStyle/>
                    <a:p>
                      <a:r>
                        <a:rPr lang="en-US" sz="1050" dirty="0"/>
                        <a:t>For accounts, opportunities, and cases, record owners can use teams to allow other users access to their records. A team is a group of users that work together on an account, sales opportunity, or case. Record owners can build a team for each record that they own. The record owner adds team members and specifies the level of access each team member has to the record, so that some team members can have read-only access and others can have read/write access. The record owner can also specify a role for each team member, such as “Executive Sponsor.” In account teams, team members also have access to any contacts, opportunities, and cases associated with an account.</a:t>
                      </a:r>
                    </a:p>
                  </a:txBody>
                  <a:tcPr/>
                </a:tc>
                <a:extLst>
                  <a:ext uri="{0D108BD9-81ED-4DB2-BD59-A6C34878D82A}">
                    <a16:rowId xmlns:a16="http://schemas.microsoft.com/office/drawing/2014/main" val="726092950"/>
                  </a:ext>
                </a:extLst>
              </a:tr>
              <a:tr h="370840">
                <a:tc>
                  <a:txBody>
                    <a:bodyPr/>
                    <a:lstStyle/>
                    <a:p>
                      <a:r>
                        <a:rPr lang="hr-HR" sz="1050" dirty="0"/>
                        <a:t>Terrirory management</a:t>
                      </a:r>
                    </a:p>
                  </a:txBody>
                  <a:tcPr/>
                </a:tc>
                <a:tc>
                  <a:txBody>
                    <a:bodyPr/>
                    <a:lstStyle/>
                    <a:p>
                      <a:r>
                        <a:rPr lang="hr-HR" sz="1050" dirty="0"/>
                        <a:t>A</a:t>
                      </a:r>
                      <a:r>
                        <a:rPr lang="en-US" sz="1050" dirty="0"/>
                        <a:t>n account sharing system that grants access to accounts based on the characteristics of the accounts</a:t>
                      </a:r>
                    </a:p>
                  </a:txBody>
                  <a:tcPr/>
                </a:tc>
                <a:extLst>
                  <a:ext uri="{0D108BD9-81ED-4DB2-BD59-A6C34878D82A}">
                    <a16:rowId xmlns:a16="http://schemas.microsoft.com/office/drawing/2014/main" val="1268807119"/>
                  </a:ext>
                </a:extLst>
              </a:tr>
              <a:tr h="370840">
                <a:tc>
                  <a:txBody>
                    <a:bodyPr/>
                    <a:lstStyle/>
                    <a:p>
                      <a:r>
                        <a:rPr lang="hr-HR" sz="1050" dirty="0"/>
                        <a:t>Implicit sharing</a:t>
                      </a:r>
                    </a:p>
                  </a:txBody>
                  <a:tcPr/>
                </a:tc>
                <a:tc>
                  <a:txBody>
                    <a:bodyPr/>
                    <a:lstStyle/>
                    <a:p>
                      <a:r>
                        <a:rPr lang="hr-HR" sz="1050" dirty="0"/>
                        <a:t>Sharing </a:t>
                      </a:r>
                      <a:r>
                        <a:rPr lang="en-US" sz="1050" b="0" i="0" dirty="0">
                          <a:solidFill>
                            <a:schemeClr val="dk1"/>
                          </a:solidFill>
                          <a:effectLst/>
                          <a:latin typeface="+mn-lt"/>
                          <a:ea typeface="+mn-ea"/>
                          <a:cs typeface="+mn-cs"/>
                        </a:rPr>
                        <a:t>not configured by administrators; it is defined and maintained by the system to support collaboration among members of sales teams, customer service representatives, and clients or customers.</a:t>
                      </a:r>
                      <a:r>
                        <a:rPr lang="hr-HR" sz="1050" b="0" i="0" dirty="0">
                          <a:solidFill>
                            <a:schemeClr val="dk1"/>
                          </a:solidFill>
                          <a:effectLst/>
                          <a:latin typeface="+mn-lt"/>
                          <a:ea typeface="+mn-ea"/>
                          <a:cs typeface="+mn-cs"/>
                        </a:rPr>
                        <a:t> Includes Parent, Child, Portal and High Volume</a:t>
                      </a:r>
                      <a:endParaRPr lang="en-US" sz="1050" dirty="0"/>
                    </a:p>
                  </a:txBody>
                  <a:tcPr/>
                </a:tc>
                <a:extLst>
                  <a:ext uri="{0D108BD9-81ED-4DB2-BD59-A6C34878D82A}">
                    <a16:rowId xmlns:a16="http://schemas.microsoft.com/office/drawing/2014/main" val="330123900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050" dirty="0"/>
                        <a:t>Manual sharing</a:t>
                      </a:r>
                      <a:endParaRPr lang="en-US" sz="1050" dirty="0"/>
                    </a:p>
                  </a:txBody>
                  <a:tcPr/>
                </a:tc>
                <a:tc>
                  <a:txBody>
                    <a:bodyPr/>
                    <a:lstStyle/>
                    <a:p>
                      <a:r>
                        <a:rPr lang="hr-HR" sz="1050" dirty="0"/>
                        <a:t>Sharing done directly by record owners by clicking the Share button</a:t>
                      </a:r>
                      <a:endParaRPr lang="en-US" sz="1050" dirty="0"/>
                    </a:p>
                  </a:txBody>
                  <a:tcPr/>
                </a:tc>
                <a:extLst>
                  <a:ext uri="{0D108BD9-81ED-4DB2-BD59-A6C34878D82A}">
                    <a16:rowId xmlns:a16="http://schemas.microsoft.com/office/drawing/2014/main" val="283360620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050" dirty="0"/>
                        <a:t>Apex managed sharing</a:t>
                      </a:r>
                      <a:endParaRPr lang="en-US" sz="1050" dirty="0"/>
                    </a:p>
                  </a:txBody>
                  <a:tcPr/>
                </a:tc>
                <a:tc>
                  <a:txBody>
                    <a:bodyPr/>
                    <a:lstStyle/>
                    <a:p>
                      <a:r>
                        <a:rPr lang="hr-HR" sz="1050" dirty="0"/>
                        <a:t>Sharing generated through Apex by creating records in the Sharing objects</a:t>
                      </a:r>
                      <a:endParaRPr lang="en-US" sz="1050" dirty="0"/>
                    </a:p>
                  </a:txBody>
                  <a:tcPr/>
                </a:tc>
                <a:extLst>
                  <a:ext uri="{0D108BD9-81ED-4DB2-BD59-A6C34878D82A}">
                    <a16:rowId xmlns:a16="http://schemas.microsoft.com/office/drawing/2014/main" val="3318044990"/>
                  </a:ext>
                </a:extLst>
              </a:tr>
            </a:tbl>
          </a:graphicData>
        </a:graphic>
      </p:graphicFrame>
    </p:spTree>
    <p:extLst>
      <p:ext uri="{BB962C8B-B14F-4D97-AF65-F5344CB8AC3E}">
        <p14:creationId xmlns:p14="http://schemas.microsoft.com/office/powerpoint/2010/main" val="210789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851F-10A8-4957-B2EE-F251DE8E62DC}"/>
              </a:ext>
            </a:extLst>
          </p:cNvPr>
          <p:cNvSpPr>
            <a:spLocks noGrp="1"/>
          </p:cNvSpPr>
          <p:nvPr>
            <p:ph type="title"/>
          </p:nvPr>
        </p:nvSpPr>
        <p:spPr>
          <a:xfrm>
            <a:off x="228600" y="103257"/>
            <a:ext cx="4176078" cy="353943"/>
          </a:xfrm>
        </p:spPr>
        <p:txBody>
          <a:bodyPr/>
          <a:lstStyle/>
          <a:p>
            <a:r>
              <a:rPr lang="hr-HR" dirty="0"/>
              <a:t>Salesforce Sharing Illustrated</a:t>
            </a:r>
            <a:endParaRPr lang="en-US" dirty="0"/>
          </a:p>
        </p:txBody>
      </p:sp>
      <p:pic>
        <p:nvPicPr>
          <p:cNvPr id="5" name="Picture 4">
            <a:extLst>
              <a:ext uri="{FF2B5EF4-FFF2-40B4-BE49-F238E27FC236}">
                <a16:creationId xmlns:a16="http://schemas.microsoft.com/office/drawing/2014/main" id="{8DEE5252-2CA0-43DF-8D99-47B65AA2BE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7527" y="336151"/>
            <a:ext cx="7512647" cy="9722249"/>
          </a:xfrm>
          <a:prstGeom prst="rect">
            <a:avLst/>
          </a:prstGeom>
        </p:spPr>
      </p:pic>
    </p:spTree>
    <p:extLst>
      <p:ext uri="{BB962C8B-B14F-4D97-AF65-F5344CB8AC3E}">
        <p14:creationId xmlns:p14="http://schemas.microsoft.com/office/powerpoint/2010/main" val="211938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F6B5-0720-4B9B-8166-A9241128647C}"/>
              </a:ext>
            </a:extLst>
          </p:cNvPr>
          <p:cNvSpPr>
            <a:spLocks noGrp="1"/>
          </p:cNvSpPr>
          <p:nvPr>
            <p:ph type="title"/>
          </p:nvPr>
        </p:nvSpPr>
        <p:spPr>
          <a:xfrm>
            <a:off x="152400" y="152400"/>
            <a:ext cx="3886200" cy="353943"/>
          </a:xfrm>
        </p:spPr>
        <p:txBody>
          <a:bodyPr/>
          <a:lstStyle/>
          <a:p>
            <a:r>
              <a:rPr lang="hr-HR" dirty="0"/>
              <a:t>Sharing Architecture</a:t>
            </a:r>
            <a:endParaRPr lang="en-US" dirty="0"/>
          </a:p>
        </p:txBody>
      </p:sp>
      <p:pic>
        <p:nvPicPr>
          <p:cNvPr id="4" name="Picture 2" descr="https://i1.wp.com/www.successwithsalesforce.com/wp-content/uploads/2017/08/Screen-Shot-2017-08-20-at-20.17.36.png?resize=649%2C134">
            <a:extLst>
              <a:ext uri="{FF2B5EF4-FFF2-40B4-BE49-F238E27FC236}">
                <a16:creationId xmlns:a16="http://schemas.microsoft.com/office/drawing/2014/main" id="{95A0CA85-152B-479C-AEBC-DD5308619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86" y="4216773"/>
            <a:ext cx="7209628" cy="1488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ompact disk&#10;&#10;Description generated with high confidence">
            <a:extLst>
              <a:ext uri="{FF2B5EF4-FFF2-40B4-BE49-F238E27FC236}">
                <a16:creationId xmlns:a16="http://schemas.microsoft.com/office/drawing/2014/main" id="{BF8573E9-BCC4-4C58-B804-11B4B8D8A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 y="744587"/>
            <a:ext cx="7642588" cy="3537682"/>
          </a:xfrm>
          <a:prstGeom prst="rect">
            <a:avLst/>
          </a:prstGeom>
        </p:spPr>
      </p:pic>
      <p:pic>
        <p:nvPicPr>
          <p:cNvPr id="6" name="Picture 5">
            <a:extLst>
              <a:ext uri="{FF2B5EF4-FFF2-40B4-BE49-F238E27FC236}">
                <a16:creationId xmlns:a16="http://schemas.microsoft.com/office/drawing/2014/main" id="{932DF212-CBDA-45A8-9121-1D6BDB5FA140}"/>
              </a:ext>
            </a:extLst>
          </p:cNvPr>
          <p:cNvPicPr>
            <a:picLocks noChangeAspect="1"/>
          </p:cNvPicPr>
          <p:nvPr/>
        </p:nvPicPr>
        <p:blipFill>
          <a:blip r:embed="rId4"/>
          <a:stretch>
            <a:fillRect/>
          </a:stretch>
        </p:blipFill>
        <p:spPr>
          <a:xfrm>
            <a:off x="1" y="5943600"/>
            <a:ext cx="4800600" cy="654124"/>
          </a:xfrm>
          <a:prstGeom prst="rect">
            <a:avLst/>
          </a:prstGeom>
        </p:spPr>
      </p:pic>
      <p:cxnSp>
        <p:nvCxnSpPr>
          <p:cNvPr id="7" name="Straight Connector 6">
            <a:extLst>
              <a:ext uri="{FF2B5EF4-FFF2-40B4-BE49-F238E27FC236}">
                <a16:creationId xmlns:a16="http://schemas.microsoft.com/office/drawing/2014/main" id="{9F4316B7-D33D-42FB-B66C-E6F0FDBBA578}"/>
              </a:ext>
            </a:extLst>
          </p:cNvPr>
          <p:cNvCxnSpPr/>
          <p:nvPr/>
        </p:nvCxnSpPr>
        <p:spPr>
          <a:xfrm>
            <a:off x="0" y="59436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425F23D3-5661-488F-8CC3-94A231DCCF85}"/>
              </a:ext>
            </a:extLst>
          </p:cNvPr>
          <p:cNvSpPr txBox="1">
            <a:spLocks/>
          </p:cNvSpPr>
          <p:nvPr/>
        </p:nvSpPr>
        <p:spPr>
          <a:xfrm>
            <a:off x="152400" y="6046857"/>
            <a:ext cx="3525802"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kern="0" dirty="0">
                <a:latin typeface="Arial" panose="020B0604020202020204" pitchFamily="34" charset="0"/>
                <a:ea typeface="Verdana" panose="020B0604030504040204" pitchFamily="34" charset="0"/>
                <a:cs typeface="Arial" panose="020B0604020202020204" pitchFamily="34" charset="0"/>
              </a:rPr>
              <a:t>Restricting Org Access</a:t>
            </a:r>
            <a:endParaRPr lang="en-US" kern="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C79F0D2-F428-47EF-872A-3CA5804A90D8}"/>
              </a:ext>
            </a:extLst>
          </p:cNvPr>
          <p:cNvGraphicFramePr>
            <a:graphicFrameLocks noGrp="1"/>
          </p:cNvGraphicFramePr>
          <p:nvPr>
            <p:extLst>
              <p:ext uri="{D42A27DB-BD31-4B8C-83A1-F6EECF244321}">
                <p14:modId xmlns:p14="http://schemas.microsoft.com/office/powerpoint/2010/main" val="1026365408"/>
              </p:ext>
            </p:extLst>
          </p:nvPr>
        </p:nvGraphicFramePr>
        <p:xfrm>
          <a:off x="152400" y="6710680"/>
          <a:ext cx="7338614" cy="3119120"/>
        </p:xfrm>
        <a:graphic>
          <a:graphicData uri="http://schemas.openxmlformats.org/drawingml/2006/table">
            <a:tbl>
              <a:tblPr firstRow="1" firstCol="1" bandRow="1">
                <a:tableStyleId>{5C22544A-7EE6-4342-B048-85BDC9FD1C3A}</a:tableStyleId>
              </a:tblPr>
              <a:tblGrid>
                <a:gridCol w="1494675">
                  <a:extLst>
                    <a:ext uri="{9D8B030D-6E8A-4147-A177-3AD203B41FA5}">
                      <a16:colId xmlns:a16="http://schemas.microsoft.com/office/drawing/2014/main" val="2822661298"/>
                    </a:ext>
                  </a:extLst>
                </a:gridCol>
                <a:gridCol w="5843939">
                  <a:extLst>
                    <a:ext uri="{9D8B030D-6E8A-4147-A177-3AD203B41FA5}">
                      <a16:colId xmlns:a16="http://schemas.microsoft.com/office/drawing/2014/main" val="4018423342"/>
                    </a:ext>
                  </a:extLst>
                </a:gridCol>
              </a:tblGrid>
              <a:tr h="370840">
                <a:tc>
                  <a:txBody>
                    <a:bodyPr/>
                    <a:lstStyle/>
                    <a:p>
                      <a:r>
                        <a:rPr lang="hr-HR" sz="1200" dirty="0"/>
                        <a:t>Method</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2946927850"/>
                  </a:ext>
                </a:extLst>
              </a:tr>
              <a:tr h="370840">
                <a:tc>
                  <a:txBody>
                    <a:bodyPr/>
                    <a:lstStyle/>
                    <a:p>
                      <a:r>
                        <a:rPr lang="hr-HR" sz="1200" dirty="0"/>
                        <a:t>My domain</a:t>
                      </a:r>
                      <a:endParaRPr lang="en-US" sz="1200" dirty="0"/>
                    </a:p>
                  </a:txBody>
                  <a:tcPr/>
                </a:tc>
                <a:tc>
                  <a:txBody>
                    <a:bodyPr/>
                    <a:lstStyle/>
                    <a:p>
                      <a:r>
                        <a:rPr lang="en-US" sz="1200" dirty="0"/>
                        <a:t>Select a login policy to prevent users from logging in with the generic https://&lt;instance&gt;.salesforce.com/ login page and then being redirected to your subdomain URLs after login.</a:t>
                      </a:r>
                      <a:r>
                        <a:rPr lang="hr-HR" sz="1200" dirty="0"/>
                        <a:t> Supports branding and SSO.</a:t>
                      </a:r>
                      <a:endParaRPr lang="en-US" sz="1200" dirty="0"/>
                    </a:p>
                  </a:txBody>
                  <a:tcPr/>
                </a:tc>
                <a:extLst>
                  <a:ext uri="{0D108BD9-81ED-4DB2-BD59-A6C34878D82A}">
                    <a16:rowId xmlns:a16="http://schemas.microsoft.com/office/drawing/2014/main" val="3680736777"/>
                  </a:ext>
                </a:extLst>
              </a:tr>
              <a:tr h="370840">
                <a:tc>
                  <a:txBody>
                    <a:bodyPr/>
                    <a:lstStyle/>
                    <a:p>
                      <a:r>
                        <a:rPr lang="hr-HR" sz="1200" dirty="0"/>
                        <a:t>Login IP ranges</a:t>
                      </a:r>
                      <a:endParaRPr lang="en-US" sz="1200" dirty="0"/>
                    </a:p>
                  </a:txBody>
                  <a:tcPr/>
                </a:tc>
                <a:tc>
                  <a:txBody>
                    <a:bodyPr/>
                    <a:lstStyle/>
                    <a:p>
                      <a:r>
                        <a:rPr lang="en-US" sz="1200" dirty="0"/>
                        <a:t>Control login access at the user level by specifying a range of allowed IP addresses on a user’s profile. When you define IP address restrictions for a profile, a login from any other IP address is denied.</a:t>
                      </a:r>
                    </a:p>
                  </a:txBody>
                  <a:tcPr/>
                </a:tc>
                <a:extLst>
                  <a:ext uri="{0D108BD9-81ED-4DB2-BD59-A6C34878D82A}">
                    <a16:rowId xmlns:a16="http://schemas.microsoft.com/office/drawing/2014/main" val="3109397534"/>
                  </a:ext>
                </a:extLst>
              </a:tr>
              <a:tr h="370840">
                <a:tc>
                  <a:txBody>
                    <a:bodyPr/>
                    <a:lstStyle/>
                    <a:p>
                      <a:r>
                        <a:rPr lang="hr-HR" sz="1200" dirty="0"/>
                        <a:t>Login IP hours</a:t>
                      </a:r>
                      <a:endParaRPr lang="en-US" sz="1200" dirty="0"/>
                    </a:p>
                  </a:txBody>
                  <a:tcPr/>
                </a:tc>
                <a:tc>
                  <a:txBody>
                    <a:bodyPr/>
                    <a:lstStyle/>
                    <a:p>
                      <a:r>
                        <a:rPr lang="en-US" sz="1200" dirty="0"/>
                        <a:t>Specify the hours when users can log in based on the user profile.</a:t>
                      </a:r>
                    </a:p>
                  </a:txBody>
                  <a:tcPr/>
                </a:tc>
                <a:extLst>
                  <a:ext uri="{0D108BD9-81ED-4DB2-BD59-A6C34878D82A}">
                    <a16:rowId xmlns:a16="http://schemas.microsoft.com/office/drawing/2014/main" val="1239365374"/>
                  </a:ext>
                </a:extLst>
              </a:tr>
              <a:tr h="370840">
                <a:tc>
                  <a:txBody>
                    <a:bodyPr/>
                    <a:lstStyle/>
                    <a:p>
                      <a:r>
                        <a:rPr lang="hr-HR" sz="1200" dirty="0"/>
                        <a:t>Two-Factor Authentication</a:t>
                      </a:r>
                      <a:endParaRPr lang="en-US" sz="1200" dirty="0"/>
                    </a:p>
                  </a:txBody>
                  <a:tcPr/>
                </a:tc>
                <a:tc>
                  <a:txBody>
                    <a:bodyPr/>
                    <a:lstStyle/>
                    <a:p>
                      <a:r>
                        <a:rPr lang="en-US" sz="1200" dirty="0"/>
                        <a:t>For each profile, you can require a verification code (also called a time-based one-time password, or TOTP) instead of the standard security token. Users connect an authenticator app that generates verification codes to their account.</a:t>
                      </a:r>
                    </a:p>
                  </a:txBody>
                  <a:tcPr/>
                </a:tc>
                <a:extLst>
                  <a:ext uri="{0D108BD9-81ED-4DB2-BD59-A6C34878D82A}">
                    <a16:rowId xmlns:a16="http://schemas.microsoft.com/office/drawing/2014/main" val="2057991962"/>
                  </a:ext>
                </a:extLst>
              </a:tr>
              <a:tr h="370840">
                <a:tc>
                  <a:txBody>
                    <a:bodyPr/>
                    <a:lstStyle/>
                    <a:p>
                      <a:r>
                        <a:rPr lang="hr-HR" sz="1200" dirty="0"/>
                        <a:t>Trusted IP Ranges</a:t>
                      </a:r>
                      <a:endParaRPr lang="en-US" sz="1200" dirty="0"/>
                    </a:p>
                  </a:txBody>
                  <a:tcPr/>
                </a:tc>
                <a:tc>
                  <a:txBody>
                    <a:bodyPr/>
                    <a:lstStyle/>
                    <a:p>
                      <a:r>
                        <a:rPr lang="hr-HR" sz="1200" dirty="0"/>
                        <a:t>Define </a:t>
                      </a:r>
                      <a:r>
                        <a:rPr lang="en-US" sz="1200" dirty="0"/>
                        <a:t>a list of IP addresses from which users can log in without receiving a login challenge for verification of their identity, such as a code sent to their mobile phone</a:t>
                      </a:r>
                      <a:r>
                        <a:rPr lang="hr-HR" sz="1200" dirty="0"/>
                        <a:t> or token</a:t>
                      </a:r>
                      <a:r>
                        <a:rPr lang="en-US" sz="1200" dirty="0"/>
                        <a:t>.</a:t>
                      </a:r>
                    </a:p>
                  </a:txBody>
                  <a:tcPr/>
                </a:tc>
                <a:extLst>
                  <a:ext uri="{0D108BD9-81ED-4DB2-BD59-A6C34878D82A}">
                    <a16:rowId xmlns:a16="http://schemas.microsoft.com/office/drawing/2014/main" val="1004716888"/>
                  </a:ext>
                </a:extLst>
              </a:tr>
            </a:tbl>
          </a:graphicData>
        </a:graphic>
      </p:graphicFrame>
    </p:spTree>
    <p:extLst>
      <p:ext uri="{BB962C8B-B14F-4D97-AF65-F5344CB8AC3E}">
        <p14:creationId xmlns:p14="http://schemas.microsoft.com/office/powerpoint/2010/main" val="366231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920" y="157543"/>
            <a:ext cx="2731770" cy="289823"/>
          </a:xfrm>
          <a:prstGeom prst="rect">
            <a:avLst/>
          </a:prstGeom>
        </p:spPr>
        <p:txBody>
          <a:bodyPr vert="horz" wrap="square" lIns="0" tIns="12700" rIns="0" bIns="0" rtlCol="0">
            <a:spAutoFit/>
          </a:bodyPr>
          <a:lstStyle/>
          <a:p>
            <a:pPr marL="12701" defTabSz="914504">
              <a:spcBef>
                <a:spcPts val="100"/>
              </a:spcBef>
              <a:defRPr/>
            </a:pPr>
            <a:r>
              <a:rPr spc="-10" dirty="0">
                <a:solidFill>
                  <a:srgbClr val="FFFFFF"/>
                </a:solidFill>
                <a:latin typeface="Arial"/>
                <a:cs typeface="Arial"/>
              </a:rPr>
              <a:t>Service </a:t>
            </a:r>
            <a:r>
              <a:rPr spc="45" dirty="0">
                <a:solidFill>
                  <a:srgbClr val="FFFFFF"/>
                </a:solidFill>
                <a:latin typeface="Arial"/>
                <a:cs typeface="Arial"/>
              </a:rPr>
              <a:t>Cloud</a:t>
            </a:r>
            <a:r>
              <a:rPr spc="-110" dirty="0">
                <a:solidFill>
                  <a:srgbClr val="FFFFFF"/>
                </a:solidFill>
                <a:latin typeface="Arial"/>
                <a:cs typeface="Arial"/>
              </a:rPr>
              <a:t> </a:t>
            </a:r>
            <a:r>
              <a:rPr spc="20" dirty="0">
                <a:solidFill>
                  <a:srgbClr val="FFFFFF"/>
                </a:solidFill>
                <a:latin typeface="Arial"/>
                <a:cs typeface="Arial"/>
              </a:rPr>
              <a:t>Cheatsheet</a:t>
            </a:r>
            <a:endParaRPr dirty="0">
              <a:solidFill>
                <a:prstClr val="black"/>
              </a:solidFill>
              <a:latin typeface="Arial"/>
              <a:cs typeface="Arial"/>
            </a:endParaRPr>
          </a:p>
        </p:txBody>
      </p:sp>
      <p:sp>
        <p:nvSpPr>
          <p:cNvPr id="3" name="object 3"/>
          <p:cNvSpPr txBox="1"/>
          <p:nvPr/>
        </p:nvSpPr>
        <p:spPr>
          <a:xfrm>
            <a:off x="5000651" y="2846158"/>
            <a:ext cx="928369" cy="788677"/>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40" dirty="0">
                <a:solidFill>
                  <a:srgbClr val="231F20"/>
                </a:solidFill>
                <a:latin typeface="Verdana"/>
                <a:cs typeface="Verdana"/>
              </a:rPr>
              <a:t>Define </a:t>
            </a:r>
            <a:r>
              <a:rPr sz="850" spc="-55" dirty="0">
                <a:solidFill>
                  <a:srgbClr val="231F20"/>
                </a:solidFill>
                <a:latin typeface="Verdana"/>
                <a:cs typeface="Verdana"/>
              </a:rPr>
              <a:t>case  </a:t>
            </a:r>
            <a:r>
              <a:rPr sz="850" spc="-65" dirty="0">
                <a:solidFill>
                  <a:srgbClr val="231F20"/>
                </a:solidFill>
                <a:latin typeface="Verdana"/>
                <a:cs typeface="Verdana"/>
              </a:rPr>
              <a:t>statuses </a:t>
            </a:r>
            <a:r>
              <a:rPr sz="850" spc="-40" dirty="0">
                <a:solidFill>
                  <a:srgbClr val="231F20"/>
                </a:solidFill>
                <a:latin typeface="Verdana"/>
                <a:cs typeface="Verdana"/>
              </a:rPr>
              <a:t>to  support </a:t>
            </a:r>
            <a:r>
              <a:rPr sz="850" spc="-65" dirty="0">
                <a:solidFill>
                  <a:srgbClr val="231F20"/>
                </a:solidFill>
                <a:latin typeface="Verdana"/>
                <a:cs typeface="Verdana"/>
              </a:rPr>
              <a:t>your  </a:t>
            </a:r>
            <a:r>
              <a:rPr sz="850" spc="-60" dirty="0">
                <a:solidFill>
                  <a:srgbClr val="231F20"/>
                </a:solidFill>
                <a:latin typeface="Verdana"/>
                <a:cs typeface="Verdana"/>
              </a:rPr>
              <a:t>process. </a:t>
            </a:r>
            <a:r>
              <a:rPr sz="850" spc="-55" dirty="0">
                <a:solidFill>
                  <a:srgbClr val="231F20"/>
                </a:solidFill>
                <a:latin typeface="Verdana"/>
                <a:cs typeface="Verdana"/>
              </a:rPr>
              <a:t>Create  </a:t>
            </a:r>
            <a:r>
              <a:rPr sz="850" spc="-35" dirty="0">
                <a:solidFill>
                  <a:srgbClr val="231F20"/>
                </a:solidFill>
                <a:latin typeface="Verdana"/>
                <a:cs typeface="Verdana"/>
              </a:rPr>
              <a:t>multiple</a:t>
            </a:r>
            <a:r>
              <a:rPr sz="850" spc="-150" dirty="0">
                <a:solidFill>
                  <a:srgbClr val="231F20"/>
                </a:solidFill>
                <a:latin typeface="Verdana"/>
                <a:cs typeface="Verdana"/>
              </a:rPr>
              <a:t> </a:t>
            </a:r>
            <a:r>
              <a:rPr sz="850" spc="-55" dirty="0">
                <a:solidFill>
                  <a:srgbClr val="231F20"/>
                </a:solidFill>
                <a:latin typeface="Verdana"/>
                <a:cs typeface="Verdana"/>
              </a:rPr>
              <a:t>processes  </a:t>
            </a:r>
            <a:r>
              <a:rPr sz="850" spc="-75" dirty="0">
                <a:solidFill>
                  <a:srgbClr val="231F20"/>
                </a:solidFill>
                <a:latin typeface="Verdana"/>
                <a:cs typeface="Verdana"/>
              </a:rPr>
              <a:t>as</a:t>
            </a:r>
            <a:r>
              <a:rPr sz="850" spc="-95" dirty="0">
                <a:solidFill>
                  <a:srgbClr val="231F20"/>
                </a:solidFill>
                <a:latin typeface="Verdana"/>
                <a:cs typeface="Verdana"/>
              </a:rPr>
              <a:t> </a:t>
            </a:r>
            <a:r>
              <a:rPr sz="850" spc="-40" dirty="0">
                <a:solidFill>
                  <a:srgbClr val="231F20"/>
                </a:solidFill>
                <a:latin typeface="Verdana"/>
                <a:cs typeface="Verdana"/>
              </a:rPr>
              <a:t>needed.</a:t>
            </a:r>
            <a:endParaRPr sz="850">
              <a:solidFill>
                <a:prstClr val="black"/>
              </a:solidFill>
              <a:latin typeface="Verdana"/>
              <a:cs typeface="Verdana"/>
            </a:endParaRPr>
          </a:p>
        </p:txBody>
      </p:sp>
      <p:sp>
        <p:nvSpPr>
          <p:cNvPr id="4" name="object 4"/>
          <p:cNvSpPr txBox="1"/>
          <p:nvPr/>
        </p:nvSpPr>
        <p:spPr>
          <a:xfrm>
            <a:off x="6319583" y="2845943"/>
            <a:ext cx="855344" cy="1429879"/>
          </a:xfrm>
          <a:prstGeom prst="rect">
            <a:avLst/>
          </a:prstGeom>
        </p:spPr>
        <p:txBody>
          <a:bodyPr vert="horz" wrap="square" lIns="0" tIns="19050" rIns="0" bIns="0" rtlCol="0">
            <a:spAutoFit/>
          </a:bodyPr>
          <a:lstStyle/>
          <a:p>
            <a:pPr marL="12701" marR="214654" defTabSz="914504">
              <a:lnSpc>
                <a:spcPts val="1000"/>
              </a:lnSpc>
              <a:spcBef>
                <a:spcPts val="150"/>
              </a:spcBef>
              <a:defRPr/>
            </a:pPr>
            <a:r>
              <a:rPr sz="850" spc="-45" dirty="0">
                <a:solidFill>
                  <a:srgbClr val="231F20"/>
                </a:solidFill>
                <a:latin typeface="Verdana"/>
                <a:cs typeface="Verdana"/>
              </a:rPr>
              <a:t>Enhance  </a:t>
            </a:r>
            <a:r>
              <a:rPr sz="850" spc="-35" dirty="0">
                <a:solidFill>
                  <a:srgbClr val="231F20"/>
                </a:solidFill>
                <a:latin typeface="Verdana"/>
                <a:cs typeface="Verdana"/>
              </a:rPr>
              <a:t>and </a:t>
            </a:r>
            <a:r>
              <a:rPr sz="850" spc="-45" dirty="0">
                <a:solidFill>
                  <a:srgbClr val="231F20"/>
                </a:solidFill>
                <a:latin typeface="Verdana"/>
                <a:cs typeface="Verdana"/>
              </a:rPr>
              <a:t>enforce  </a:t>
            </a:r>
            <a:r>
              <a:rPr sz="850" spc="-65" dirty="0">
                <a:solidFill>
                  <a:srgbClr val="231F20"/>
                </a:solidFill>
                <a:latin typeface="Verdana"/>
                <a:cs typeface="Verdana"/>
              </a:rPr>
              <a:t>your</a:t>
            </a:r>
            <a:r>
              <a:rPr sz="850" spc="-155" dirty="0">
                <a:solidFill>
                  <a:srgbClr val="231F20"/>
                </a:solidFill>
                <a:latin typeface="Verdana"/>
                <a:cs typeface="Verdana"/>
              </a:rPr>
              <a:t> </a:t>
            </a:r>
            <a:r>
              <a:rPr sz="850" spc="-40" dirty="0">
                <a:solidFill>
                  <a:srgbClr val="231F20"/>
                </a:solidFill>
                <a:latin typeface="Verdana"/>
                <a:cs typeface="Verdana"/>
              </a:rPr>
              <a:t>support</a:t>
            </a:r>
            <a:endParaRPr sz="850">
              <a:solidFill>
                <a:prstClr val="black"/>
              </a:solidFill>
              <a:latin typeface="Verdana"/>
              <a:cs typeface="Verdana"/>
            </a:endParaRPr>
          </a:p>
          <a:p>
            <a:pPr marL="12701" defTabSz="914504">
              <a:lnSpc>
                <a:spcPts val="960"/>
              </a:lnSpc>
              <a:defRPr/>
            </a:pPr>
            <a:r>
              <a:rPr sz="850" spc="-60" dirty="0">
                <a:solidFill>
                  <a:srgbClr val="231F20"/>
                </a:solidFill>
                <a:latin typeface="Verdana"/>
                <a:cs typeface="Verdana"/>
              </a:rPr>
              <a:t>processes.</a:t>
            </a:r>
            <a:r>
              <a:rPr sz="850" spc="-105" dirty="0">
                <a:solidFill>
                  <a:srgbClr val="231F20"/>
                </a:solidFill>
                <a:latin typeface="Verdana"/>
                <a:cs typeface="Verdana"/>
              </a:rPr>
              <a:t> </a:t>
            </a:r>
            <a:r>
              <a:rPr sz="850" spc="-70" dirty="0">
                <a:solidFill>
                  <a:srgbClr val="231F20"/>
                </a:solidFill>
                <a:latin typeface="Verdana"/>
                <a:cs typeface="Verdana"/>
              </a:rPr>
              <a:t>Verify</a:t>
            </a:r>
            <a:endParaRPr sz="850">
              <a:solidFill>
                <a:prstClr val="black"/>
              </a:solidFill>
              <a:latin typeface="Verdana"/>
              <a:cs typeface="Verdana"/>
            </a:endParaRPr>
          </a:p>
          <a:p>
            <a:pPr marL="12701" marR="5081" defTabSz="914504">
              <a:lnSpc>
                <a:spcPts val="1000"/>
              </a:lnSpc>
              <a:spcBef>
                <a:spcPts val="40"/>
              </a:spcBef>
              <a:defRPr/>
            </a:pPr>
            <a:r>
              <a:rPr sz="850" spc="-35" dirty="0">
                <a:solidFill>
                  <a:srgbClr val="231F20"/>
                </a:solidFill>
                <a:latin typeface="Verdana"/>
                <a:cs typeface="Verdana"/>
              </a:rPr>
              <a:t>if </a:t>
            </a:r>
            <a:r>
              <a:rPr sz="850" spc="-65" dirty="0">
                <a:solidFill>
                  <a:srgbClr val="231F20"/>
                </a:solidFill>
                <a:latin typeface="Verdana"/>
                <a:cs typeface="Verdana"/>
              </a:rPr>
              <a:t>your</a:t>
            </a:r>
            <a:r>
              <a:rPr sz="850" spc="-225" dirty="0">
                <a:solidFill>
                  <a:srgbClr val="231F20"/>
                </a:solidFill>
                <a:latin typeface="Verdana"/>
                <a:cs typeface="Verdana"/>
              </a:rPr>
              <a:t> </a:t>
            </a:r>
            <a:r>
              <a:rPr sz="850" spc="-50" dirty="0">
                <a:solidFill>
                  <a:srgbClr val="231F20"/>
                </a:solidFill>
                <a:latin typeface="Verdana"/>
                <a:cs typeface="Verdana"/>
              </a:rPr>
              <a:t>customers  </a:t>
            </a:r>
            <a:r>
              <a:rPr sz="850" spc="-65" dirty="0">
                <a:solidFill>
                  <a:srgbClr val="231F20"/>
                </a:solidFill>
                <a:latin typeface="Verdana"/>
                <a:cs typeface="Verdana"/>
              </a:rPr>
              <a:t>are </a:t>
            </a:r>
            <a:r>
              <a:rPr sz="850" spc="-40" dirty="0">
                <a:solidFill>
                  <a:srgbClr val="231F20"/>
                </a:solidFill>
                <a:latin typeface="Verdana"/>
                <a:cs typeface="Verdana"/>
              </a:rPr>
              <a:t>eligible </a:t>
            </a:r>
            <a:r>
              <a:rPr sz="850" spc="-45" dirty="0">
                <a:solidFill>
                  <a:srgbClr val="231F20"/>
                </a:solidFill>
                <a:latin typeface="Verdana"/>
                <a:cs typeface="Verdana"/>
              </a:rPr>
              <a:t>for  support. </a:t>
            </a:r>
            <a:r>
              <a:rPr sz="850" spc="-55" dirty="0">
                <a:solidFill>
                  <a:srgbClr val="231F20"/>
                </a:solidFill>
                <a:latin typeface="Verdana"/>
                <a:cs typeface="Verdana"/>
              </a:rPr>
              <a:t>Specify  </a:t>
            </a:r>
            <a:r>
              <a:rPr sz="850" spc="-65" dirty="0">
                <a:solidFill>
                  <a:srgbClr val="231F20"/>
                </a:solidFill>
                <a:latin typeface="Verdana"/>
                <a:cs typeface="Verdana"/>
              </a:rPr>
              <a:t>Service </a:t>
            </a:r>
            <a:r>
              <a:rPr sz="850" spc="-60" dirty="0">
                <a:solidFill>
                  <a:srgbClr val="231F20"/>
                </a:solidFill>
                <a:latin typeface="Verdana"/>
                <a:cs typeface="Verdana"/>
              </a:rPr>
              <a:t>Level  </a:t>
            </a:r>
            <a:r>
              <a:rPr sz="850" spc="-55" dirty="0">
                <a:solidFill>
                  <a:srgbClr val="231F20"/>
                </a:solidFill>
                <a:latin typeface="Verdana"/>
                <a:cs typeface="Verdana"/>
              </a:rPr>
              <a:t>Agreements  </a:t>
            </a:r>
            <a:r>
              <a:rPr sz="850" spc="-75" dirty="0">
                <a:solidFill>
                  <a:srgbClr val="231F20"/>
                </a:solidFill>
                <a:latin typeface="Verdana"/>
                <a:cs typeface="Verdana"/>
              </a:rPr>
              <a:t>(SLA) </a:t>
            </a:r>
            <a:r>
              <a:rPr sz="850" spc="-45" dirty="0">
                <a:solidFill>
                  <a:srgbClr val="231F20"/>
                </a:solidFill>
                <a:latin typeface="Verdana"/>
                <a:cs typeface="Verdana"/>
              </a:rPr>
              <a:t>for </a:t>
            </a:r>
            <a:r>
              <a:rPr sz="850" spc="-40" dirty="0">
                <a:solidFill>
                  <a:srgbClr val="231F20"/>
                </a:solidFill>
                <a:latin typeface="Verdana"/>
                <a:cs typeface="Verdana"/>
              </a:rPr>
              <a:t>each  </a:t>
            </a:r>
            <a:r>
              <a:rPr sz="850" spc="-60" dirty="0">
                <a:solidFill>
                  <a:srgbClr val="231F20"/>
                </a:solidFill>
                <a:latin typeface="Verdana"/>
                <a:cs typeface="Verdana"/>
              </a:rPr>
              <a:t>customer.</a:t>
            </a:r>
            <a:endParaRPr sz="850">
              <a:solidFill>
                <a:prstClr val="black"/>
              </a:solidFill>
              <a:latin typeface="Verdana"/>
              <a:cs typeface="Verdana"/>
            </a:endParaRPr>
          </a:p>
        </p:txBody>
      </p:sp>
      <p:sp>
        <p:nvSpPr>
          <p:cNvPr id="5" name="object 5"/>
          <p:cNvSpPr txBox="1"/>
          <p:nvPr/>
        </p:nvSpPr>
        <p:spPr>
          <a:xfrm>
            <a:off x="90652" y="946562"/>
            <a:ext cx="1283335" cy="275717"/>
          </a:xfrm>
          <a:prstGeom prst="rect">
            <a:avLst/>
          </a:prstGeom>
        </p:spPr>
        <p:txBody>
          <a:bodyPr vert="horz" wrap="square" lIns="0" tIns="19050" rIns="0" bIns="0" rtlCol="0">
            <a:spAutoFit/>
          </a:bodyPr>
          <a:lstStyle/>
          <a:p>
            <a:pPr marL="12701" marR="5081" indent="146702" defTabSz="914504">
              <a:lnSpc>
                <a:spcPts val="1000"/>
              </a:lnSpc>
              <a:spcBef>
                <a:spcPts val="150"/>
              </a:spcBef>
              <a:defRPr/>
            </a:pPr>
            <a:r>
              <a:rPr sz="850" b="1" spc="-25" dirty="0">
                <a:solidFill>
                  <a:srgbClr val="4F5A62"/>
                </a:solidFill>
                <a:latin typeface="Arial"/>
                <a:cs typeface="Arial"/>
              </a:rPr>
              <a:t>WEBSITE, </a:t>
            </a:r>
            <a:r>
              <a:rPr sz="850" b="1" spc="-15" dirty="0">
                <a:solidFill>
                  <a:srgbClr val="4F5A62"/>
                </a:solidFill>
                <a:latin typeface="Arial"/>
                <a:cs typeface="Arial"/>
              </a:rPr>
              <a:t>SOCIAL,  </a:t>
            </a:r>
            <a:r>
              <a:rPr sz="850" b="1" spc="10" dirty="0">
                <a:solidFill>
                  <a:srgbClr val="4F5A62"/>
                </a:solidFill>
                <a:latin typeface="Arial"/>
                <a:cs typeface="Arial"/>
              </a:rPr>
              <a:t>ONLINE</a:t>
            </a:r>
            <a:r>
              <a:rPr sz="850" b="1" spc="-25" dirty="0">
                <a:solidFill>
                  <a:srgbClr val="4F5A62"/>
                </a:solidFill>
                <a:latin typeface="Arial"/>
                <a:cs typeface="Arial"/>
              </a:rPr>
              <a:t> </a:t>
            </a:r>
            <a:r>
              <a:rPr sz="850" b="1" spc="20" dirty="0">
                <a:solidFill>
                  <a:srgbClr val="4F5A62"/>
                </a:solidFill>
                <a:latin typeface="Arial"/>
                <a:cs typeface="Arial"/>
              </a:rPr>
              <a:t>COMMUNITIES</a:t>
            </a:r>
            <a:endParaRPr sz="850" dirty="0">
              <a:solidFill>
                <a:prstClr val="black"/>
              </a:solidFill>
              <a:latin typeface="Arial"/>
              <a:cs typeface="Arial"/>
            </a:endParaRPr>
          </a:p>
        </p:txBody>
      </p:sp>
      <p:sp>
        <p:nvSpPr>
          <p:cNvPr id="6" name="object 6"/>
          <p:cNvSpPr txBox="1"/>
          <p:nvPr/>
        </p:nvSpPr>
        <p:spPr>
          <a:xfrm>
            <a:off x="1736782" y="1073511"/>
            <a:ext cx="1207135" cy="143629"/>
          </a:xfrm>
          <a:prstGeom prst="rect">
            <a:avLst/>
          </a:prstGeom>
        </p:spPr>
        <p:txBody>
          <a:bodyPr vert="horz" wrap="square" lIns="0" tIns="12700" rIns="0" bIns="0" rtlCol="0">
            <a:spAutoFit/>
          </a:bodyPr>
          <a:lstStyle/>
          <a:p>
            <a:pPr marL="12701" defTabSz="914504">
              <a:spcBef>
                <a:spcPts val="100"/>
              </a:spcBef>
              <a:defRPr/>
            </a:pPr>
            <a:r>
              <a:rPr sz="850" b="1" spc="-40" dirty="0">
                <a:solidFill>
                  <a:srgbClr val="4F5A62"/>
                </a:solidFill>
                <a:latin typeface="Arial"/>
                <a:cs typeface="Arial"/>
              </a:rPr>
              <a:t>WEB-TO-CASE </a:t>
            </a:r>
            <a:r>
              <a:rPr sz="850" b="1" spc="-35" dirty="0">
                <a:solidFill>
                  <a:srgbClr val="4F5A62"/>
                </a:solidFill>
                <a:latin typeface="Arial"/>
                <a:cs typeface="Arial"/>
              </a:rPr>
              <a:t>&amp;</a:t>
            </a:r>
            <a:r>
              <a:rPr sz="850" b="1" spc="-25" dirty="0">
                <a:solidFill>
                  <a:srgbClr val="4F5A62"/>
                </a:solidFill>
                <a:latin typeface="Arial"/>
                <a:cs typeface="Arial"/>
              </a:rPr>
              <a:t> </a:t>
            </a:r>
            <a:r>
              <a:rPr sz="850" b="1" spc="-5" dirty="0">
                <a:solidFill>
                  <a:srgbClr val="4F5A62"/>
                </a:solidFill>
                <a:latin typeface="Arial"/>
                <a:cs typeface="Arial"/>
              </a:rPr>
              <a:t>MORE</a:t>
            </a:r>
            <a:endParaRPr sz="850">
              <a:solidFill>
                <a:prstClr val="black"/>
              </a:solidFill>
              <a:latin typeface="Arial"/>
              <a:cs typeface="Arial"/>
            </a:endParaRPr>
          </a:p>
        </p:txBody>
      </p:sp>
      <p:sp>
        <p:nvSpPr>
          <p:cNvPr id="7" name="object 7"/>
          <p:cNvSpPr txBox="1"/>
          <p:nvPr/>
        </p:nvSpPr>
        <p:spPr>
          <a:xfrm>
            <a:off x="261620" y="1390218"/>
            <a:ext cx="977265" cy="397545"/>
          </a:xfrm>
          <a:prstGeom prst="rect">
            <a:avLst/>
          </a:prstGeom>
        </p:spPr>
        <p:txBody>
          <a:bodyPr vert="horz" wrap="square" lIns="0" tIns="12700" rIns="0" bIns="0" rtlCol="0">
            <a:spAutoFit/>
          </a:bodyPr>
          <a:lstStyle/>
          <a:p>
            <a:pPr marL="104151" indent="-91450" defTabSz="914504">
              <a:lnSpc>
                <a:spcPts val="1010"/>
              </a:lnSpc>
              <a:spcBef>
                <a:spcPts val="100"/>
              </a:spcBef>
              <a:buSzPct val="94117"/>
              <a:buFont typeface="Arial"/>
              <a:buChar char="•"/>
              <a:tabLst>
                <a:tab pos="104151" algn="l"/>
              </a:tabLst>
              <a:defRPr/>
            </a:pPr>
            <a:r>
              <a:rPr sz="850" spc="-45" dirty="0">
                <a:solidFill>
                  <a:srgbClr val="231F20"/>
                </a:solidFill>
                <a:latin typeface="Verdana"/>
                <a:cs typeface="Verdana"/>
              </a:rPr>
              <a:t>Website</a:t>
            </a:r>
            <a:r>
              <a:rPr sz="850" spc="-100" dirty="0">
                <a:solidFill>
                  <a:srgbClr val="231F20"/>
                </a:solidFill>
                <a:latin typeface="Verdana"/>
                <a:cs typeface="Verdana"/>
              </a:rPr>
              <a:t> </a:t>
            </a:r>
            <a:r>
              <a:rPr sz="850" spc="-65" dirty="0">
                <a:solidFill>
                  <a:srgbClr val="231F20"/>
                </a:solidFill>
                <a:latin typeface="Verdana"/>
                <a:cs typeface="Verdana"/>
              </a:rPr>
              <a:t>visits</a:t>
            </a:r>
            <a:endParaRPr sz="850" dirty="0">
              <a:solidFill>
                <a:prstClr val="black"/>
              </a:solidFill>
              <a:latin typeface="Verdana"/>
              <a:cs typeface="Verdana"/>
            </a:endParaRPr>
          </a:p>
          <a:p>
            <a:pPr marL="104151" indent="-91450" defTabSz="914504">
              <a:lnSpc>
                <a:spcPts val="1000"/>
              </a:lnSpc>
              <a:buSzPct val="94117"/>
              <a:buFont typeface="Arial"/>
              <a:buChar char="•"/>
              <a:tabLst>
                <a:tab pos="104151" algn="l"/>
              </a:tabLst>
              <a:defRPr/>
            </a:pPr>
            <a:r>
              <a:rPr sz="850" spc="-50" dirty="0">
                <a:solidFill>
                  <a:srgbClr val="231F20"/>
                </a:solidFill>
                <a:latin typeface="Verdana"/>
                <a:cs typeface="Verdana"/>
              </a:rPr>
              <a:t>Social</a:t>
            </a:r>
            <a:r>
              <a:rPr sz="850" spc="-105" dirty="0">
                <a:solidFill>
                  <a:srgbClr val="231F20"/>
                </a:solidFill>
                <a:latin typeface="Verdana"/>
                <a:cs typeface="Verdana"/>
              </a:rPr>
              <a:t> </a:t>
            </a:r>
            <a:r>
              <a:rPr sz="850" spc="-40" dirty="0">
                <a:solidFill>
                  <a:srgbClr val="231F20"/>
                </a:solidFill>
                <a:latin typeface="Verdana"/>
                <a:cs typeface="Verdana"/>
              </a:rPr>
              <a:t>mentions</a:t>
            </a:r>
            <a:endParaRPr sz="850" dirty="0">
              <a:solidFill>
                <a:prstClr val="black"/>
              </a:solidFill>
              <a:latin typeface="Verdana"/>
              <a:cs typeface="Verdana"/>
            </a:endParaRPr>
          </a:p>
          <a:p>
            <a:pPr marL="104151" indent="-91450" defTabSz="914504">
              <a:lnSpc>
                <a:spcPts val="1010"/>
              </a:lnSpc>
              <a:buSzPct val="94117"/>
              <a:buFont typeface="Arial"/>
              <a:buChar char="•"/>
              <a:tabLst>
                <a:tab pos="104151" algn="l"/>
              </a:tabLst>
              <a:defRPr/>
            </a:pPr>
            <a:r>
              <a:rPr sz="850" spc="-45" dirty="0">
                <a:solidFill>
                  <a:srgbClr val="231F20"/>
                </a:solidFill>
                <a:latin typeface="Verdana"/>
                <a:cs typeface="Verdana"/>
              </a:rPr>
              <a:t>Community</a:t>
            </a:r>
            <a:r>
              <a:rPr sz="850" spc="-135" dirty="0">
                <a:solidFill>
                  <a:srgbClr val="231F20"/>
                </a:solidFill>
                <a:latin typeface="Verdana"/>
                <a:cs typeface="Verdana"/>
              </a:rPr>
              <a:t> </a:t>
            </a:r>
            <a:r>
              <a:rPr sz="850" spc="-50" dirty="0">
                <a:solidFill>
                  <a:srgbClr val="231F20"/>
                </a:solidFill>
                <a:latin typeface="Verdana"/>
                <a:cs typeface="Verdana"/>
              </a:rPr>
              <a:t>posts</a:t>
            </a:r>
            <a:endParaRPr sz="850" dirty="0">
              <a:solidFill>
                <a:prstClr val="black"/>
              </a:solidFill>
              <a:latin typeface="Verdana"/>
              <a:cs typeface="Verdana"/>
            </a:endParaRPr>
          </a:p>
        </p:txBody>
      </p:sp>
      <p:sp>
        <p:nvSpPr>
          <p:cNvPr id="8" name="object 8"/>
          <p:cNvSpPr txBox="1"/>
          <p:nvPr/>
        </p:nvSpPr>
        <p:spPr>
          <a:xfrm>
            <a:off x="1736229" y="1391983"/>
            <a:ext cx="901700" cy="259045"/>
          </a:xfrm>
          <a:prstGeom prst="rect">
            <a:avLst/>
          </a:prstGeom>
        </p:spPr>
        <p:txBody>
          <a:bodyPr vert="horz" wrap="square" lIns="0" tIns="12700" rIns="0" bIns="0" rtlCol="0">
            <a:spAutoFit/>
          </a:bodyPr>
          <a:lstStyle/>
          <a:p>
            <a:pPr marL="104151" indent="-91450" defTabSz="914504">
              <a:spcBef>
                <a:spcPts val="100"/>
              </a:spcBef>
              <a:buFont typeface="Arial"/>
              <a:buChar char="•"/>
              <a:tabLst>
                <a:tab pos="104151" algn="l"/>
              </a:tabLst>
              <a:defRPr/>
            </a:pPr>
            <a:r>
              <a:rPr sz="800" spc="-45" dirty="0">
                <a:solidFill>
                  <a:srgbClr val="231F20"/>
                </a:solidFill>
                <a:latin typeface="Verdana"/>
                <a:cs typeface="Verdana"/>
              </a:rPr>
              <a:t>Support</a:t>
            </a:r>
            <a:r>
              <a:rPr sz="800" spc="-114" dirty="0">
                <a:solidFill>
                  <a:srgbClr val="231F20"/>
                </a:solidFill>
                <a:latin typeface="Verdana"/>
                <a:cs typeface="Verdana"/>
              </a:rPr>
              <a:t> </a:t>
            </a:r>
            <a:r>
              <a:rPr sz="800" spc="-40" dirty="0">
                <a:solidFill>
                  <a:srgbClr val="231F20"/>
                </a:solidFill>
                <a:latin typeface="Verdana"/>
                <a:cs typeface="Verdana"/>
              </a:rPr>
              <a:t>inquiries</a:t>
            </a:r>
            <a:endParaRPr sz="800">
              <a:solidFill>
                <a:prstClr val="black"/>
              </a:solidFill>
              <a:latin typeface="Verdana"/>
              <a:cs typeface="Verdana"/>
            </a:endParaRPr>
          </a:p>
          <a:p>
            <a:pPr marL="104151" indent="-91450" defTabSz="914504">
              <a:spcBef>
                <a:spcPts val="40"/>
              </a:spcBef>
              <a:buFont typeface="Arial"/>
              <a:buChar char="•"/>
              <a:tabLst>
                <a:tab pos="104151" algn="l"/>
              </a:tabLst>
              <a:defRPr/>
            </a:pPr>
            <a:r>
              <a:rPr sz="800" spc="-60" dirty="0">
                <a:solidFill>
                  <a:srgbClr val="231F20"/>
                </a:solidFill>
                <a:latin typeface="Verdana"/>
                <a:cs typeface="Verdana"/>
              </a:rPr>
              <a:t>Private</a:t>
            </a:r>
            <a:r>
              <a:rPr sz="800" spc="-120" dirty="0">
                <a:solidFill>
                  <a:srgbClr val="231F20"/>
                </a:solidFill>
                <a:latin typeface="Verdana"/>
                <a:cs typeface="Verdana"/>
              </a:rPr>
              <a:t> </a:t>
            </a:r>
            <a:r>
              <a:rPr sz="800" spc="-40" dirty="0">
                <a:solidFill>
                  <a:srgbClr val="231F20"/>
                </a:solidFill>
                <a:latin typeface="Verdana"/>
                <a:cs typeface="Verdana"/>
              </a:rPr>
              <a:t>questions</a:t>
            </a:r>
            <a:endParaRPr sz="800">
              <a:solidFill>
                <a:prstClr val="black"/>
              </a:solidFill>
              <a:latin typeface="Verdana"/>
              <a:cs typeface="Verdana"/>
            </a:endParaRPr>
          </a:p>
        </p:txBody>
      </p:sp>
      <p:sp>
        <p:nvSpPr>
          <p:cNvPr id="9" name="object 9"/>
          <p:cNvSpPr/>
          <p:nvPr/>
        </p:nvSpPr>
        <p:spPr>
          <a:xfrm>
            <a:off x="0" y="1320622"/>
            <a:ext cx="3432175" cy="1434465"/>
          </a:xfrm>
          <a:custGeom>
            <a:avLst/>
            <a:gdLst/>
            <a:ahLst/>
            <a:cxnLst/>
            <a:rect l="l" t="t" r="r" b="b"/>
            <a:pathLst>
              <a:path w="3432175" h="1434464">
                <a:moveTo>
                  <a:pt x="0" y="0"/>
                </a:moveTo>
                <a:lnTo>
                  <a:pt x="2784068" y="0"/>
                </a:lnTo>
                <a:lnTo>
                  <a:pt x="2868172" y="3405"/>
                </a:lnTo>
                <a:lnTo>
                  <a:pt x="2916834" y="20480"/>
                </a:lnTo>
                <a:lnTo>
                  <a:pt x="2948617" y="65570"/>
                </a:lnTo>
                <a:lnTo>
                  <a:pt x="2982087" y="153022"/>
                </a:lnTo>
                <a:lnTo>
                  <a:pt x="3079171" y="428130"/>
                </a:lnTo>
                <a:lnTo>
                  <a:pt x="3230906" y="860186"/>
                </a:lnTo>
                <a:lnTo>
                  <a:pt x="3370748" y="1258939"/>
                </a:lnTo>
                <a:lnTo>
                  <a:pt x="3432149" y="1434134"/>
                </a:lnTo>
              </a:path>
            </a:pathLst>
          </a:custGeom>
          <a:ln w="62509">
            <a:solidFill>
              <a:srgbClr val="72808A"/>
            </a:solidFill>
          </a:ln>
        </p:spPr>
        <p:txBody>
          <a:bodyPr wrap="square" lIns="0" tIns="0" rIns="0" bIns="0" rtlCol="0"/>
          <a:lstStyle/>
          <a:p>
            <a:pPr defTabSz="914504">
              <a:defRPr/>
            </a:pPr>
            <a:endParaRPr>
              <a:solidFill>
                <a:prstClr val="black"/>
              </a:solidFill>
              <a:latin typeface="Calibri"/>
            </a:endParaRPr>
          </a:p>
        </p:txBody>
      </p:sp>
      <p:sp>
        <p:nvSpPr>
          <p:cNvPr id="10" name="object 10"/>
          <p:cNvSpPr/>
          <p:nvPr/>
        </p:nvSpPr>
        <p:spPr>
          <a:xfrm>
            <a:off x="0" y="2765526"/>
            <a:ext cx="3432175" cy="1434465"/>
          </a:xfrm>
          <a:custGeom>
            <a:avLst/>
            <a:gdLst/>
            <a:ahLst/>
            <a:cxnLst/>
            <a:rect l="l" t="t" r="r" b="b"/>
            <a:pathLst>
              <a:path w="3432175" h="1434464">
                <a:moveTo>
                  <a:pt x="0" y="1434134"/>
                </a:moveTo>
                <a:lnTo>
                  <a:pt x="2784068" y="1434134"/>
                </a:lnTo>
                <a:lnTo>
                  <a:pt x="2868172" y="1430729"/>
                </a:lnTo>
                <a:lnTo>
                  <a:pt x="2916834" y="1413654"/>
                </a:lnTo>
                <a:lnTo>
                  <a:pt x="2948617" y="1368564"/>
                </a:lnTo>
                <a:lnTo>
                  <a:pt x="2982087" y="1281112"/>
                </a:lnTo>
                <a:lnTo>
                  <a:pt x="3079171" y="1006004"/>
                </a:lnTo>
                <a:lnTo>
                  <a:pt x="3230906" y="573947"/>
                </a:lnTo>
                <a:lnTo>
                  <a:pt x="3370748" y="175195"/>
                </a:lnTo>
                <a:lnTo>
                  <a:pt x="3432149" y="0"/>
                </a:lnTo>
              </a:path>
            </a:pathLst>
          </a:custGeom>
          <a:ln w="62509">
            <a:solidFill>
              <a:srgbClr val="72808A"/>
            </a:solidFill>
          </a:ln>
        </p:spPr>
        <p:txBody>
          <a:bodyPr wrap="square" lIns="0" tIns="0" rIns="0" bIns="0" rtlCol="0"/>
          <a:lstStyle/>
          <a:p>
            <a:pPr defTabSz="914504">
              <a:defRPr/>
            </a:pPr>
            <a:endParaRPr>
              <a:solidFill>
                <a:prstClr val="black"/>
              </a:solidFill>
              <a:latin typeface="Calibri"/>
            </a:endParaRPr>
          </a:p>
        </p:txBody>
      </p:sp>
      <p:sp>
        <p:nvSpPr>
          <p:cNvPr id="11" name="object 11"/>
          <p:cNvSpPr txBox="1"/>
          <p:nvPr/>
        </p:nvSpPr>
        <p:spPr>
          <a:xfrm>
            <a:off x="557058" y="2501544"/>
            <a:ext cx="349250" cy="143629"/>
          </a:xfrm>
          <a:prstGeom prst="rect">
            <a:avLst/>
          </a:prstGeom>
        </p:spPr>
        <p:txBody>
          <a:bodyPr vert="horz" wrap="square" lIns="0" tIns="12700" rIns="0" bIns="0" rtlCol="0">
            <a:spAutoFit/>
          </a:bodyPr>
          <a:lstStyle/>
          <a:p>
            <a:pPr marL="12701" defTabSz="914504">
              <a:spcBef>
                <a:spcPts val="100"/>
              </a:spcBef>
              <a:defRPr/>
            </a:pPr>
            <a:r>
              <a:rPr sz="850" b="1" spc="-65" dirty="0">
                <a:solidFill>
                  <a:srgbClr val="4F5A62"/>
                </a:solidFill>
                <a:latin typeface="Arial"/>
                <a:cs typeface="Arial"/>
              </a:rPr>
              <a:t>CALLS</a:t>
            </a:r>
            <a:endParaRPr sz="850">
              <a:solidFill>
                <a:prstClr val="black"/>
              </a:solidFill>
              <a:latin typeface="Arial"/>
              <a:cs typeface="Arial"/>
            </a:endParaRPr>
          </a:p>
        </p:txBody>
      </p:sp>
      <p:sp>
        <p:nvSpPr>
          <p:cNvPr id="12" name="object 12"/>
          <p:cNvSpPr txBox="1"/>
          <p:nvPr/>
        </p:nvSpPr>
        <p:spPr>
          <a:xfrm>
            <a:off x="1855481" y="2374595"/>
            <a:ext cx="811530" cy="275717"/>
          </a:xfrm>
          <a:prstGeom prst="rect">
            <a:avLst/>
          </a:prstGeom>
        </p:spPr>
        <p:txBody>
          <a:bodyPr vert="horz" wrap="square" lIns="0" tIns="19050" rIns="0" bIns="0" rtlCol="0">
            <a:spAutoFit/>
          </a:bodyPr>
          <a:lstStyle/>
          <a:p>
            <a:pPr marL="12701" marR="5081" indent="97801" defTabSz="914504">
              <a:lnSpc>
                <a:spcPts val="1000"/>
              </a:lnSpc>
              <a:spcBef>
                <a:spcPts val="150"/>
              </a:spcBef>
              <a:defRPr/>
            </a:pPr>
            <a:r>
              <a:rPr sz="850" b="1" spc="-65" dirty="0">
                <a:solidFill>
                  <a:srgbClr val="4F5A62"/>
                </a:solidFill>
                <a:latin typeface="Arial"/>
                <a:cs typeface="Arial"/>
              </a:rPr>
              <a:t>CREATE </a:t>
            </a:r>
            <a:r>
              <a:rPr sz="850" b="1" spc="-10" dirty="0">
                <a:solidFill>
                  <a:srgbClr val="4F5A62"/>
                </a:solidFill>
                <a:latin typeface="Arial"/>
                <a:cs typeface="Arial"/>
              </a:rPr>
              <a:t>OR  </a:t>
            </a:r>
            <a:r>
              <a:rPr sz="850" b="1" spc="-35" dirty="0">
                <a:solidFill>
                  <a:srgbClr val="4F5A62"/>
                </a:solidFill>
                <a:latin typeface="Arial"/>
                <a:cs typeface="Arial"/>
              </a:rPr>
              <a:t>UPDATE</a:t>
            </a:r>
            <a:r>
              <a:rPr sz="850" b="1" spc="-80" dirty="0">
                <a:solidFill>
                  <a:srgbClr val="4F5A62"/>
                </a:solidFill>
                <a:latin typeface="Arial"/>
                <a:cs typeface="Arial"/>
              </a:rPr>
              <a:t> </a:t>
            </a:r>
            <a:r>
              <a:rPr sz="850" b="1" spc="-60" dirty="0">
                <a:solidFill>
                  <a:srgbClr val="4F5A62"/>
                </a:solidFill>
                <a:latin typeface="Arial"/>
                <a:cs typeface="Arial"/>
              </a:rPr>
              <a:t>CASES</a:t>
            </a:r>
            <a:endParaRPr sz="850">
              <a:solidFill>
                <a:prstClr val="black"/>
              </a:solidFill>
              <a:latin typeface="Arial"/>
              <a:cs typeface="Arial"/>
            </a:endParaRPr>
          </a:p>
        </p:txBody>
      </p:sp>
      <p:sp>
        <p:nvSpPr>
          <p:cNvPr id="13" name="object 13"/>
          <p:cNvSpPr txBox="1"/>
          <p:nvPr/>
        </p:nvSpPr>
        <p:spPr>
          <a:xfrm>
            <a:off x="261620" y="2846158"/>
            <a:ext cx="817244" cy="143629"/>
          </a:xfrm>
          <a:prstGeom prst="rect">
            <a:avLst/>
          </a:prstGeom>
        </p:spPr>
        <p:txBody>
          <a:bodyPr vert="horz" wrap="square" lIns="0" tIns="12700" rIns="0" bIns="0" rtlCol="0">
            <a:spAutoFit/>
          </a:bodyPr>
          <a:lstStyle/>
          <a:p>
            <a:pPr marL="104151" indent="-91450" defTabSz="914504">
              <a:spcBef>
                <a:spcPts val="100"/>
              </a:spcBef>
              <a:buSzPct val="94117"/>
              <a:buFont typeface="Arial"/>
              <a:buChar char="•"/>
              <a:tabLst>
                <a:tab pos="104151" algn="l"/>
              </a:tabLst>
              <a:defRPr/>
            </a:pPr>
            <a:r>
              <a:rPr sz="850" spc="-40" dirty="0">
                <a:solidFill>
                  <a:srgbClr val="231F20"/>
                </a:solidFill>
                <a:latin typeface="Verdana"/>
                <a:cs typeface="Verdana"/>
              </a:rPr>
              <a:t>Incoming</a:t>
            </a:r>
            <a:r>
              <a:rPr sz="850" spc="-140" dirty="0">
                <a:solidFill>
                  <a:srgbClr val="231F20"/>
                </a:solidFill>
                <a:latin typeface="Verdana"/>
                <a:cs typeface="Verdana"/>
              </a:rPr>
              <a:t> </a:t>
            </a:r>
            <a:r>
              <a:rPr sz="850" spc="-50" dirty="0">
                <a:solidFill>
                  <a:srgbClr val="231F20"/>
                </a:solidFill>
                <a:latin typeface="Verdana"/>
                <a:cs typeface="Verdana"/>
              </a:rPr>
              <a:t>calls</a:t>
            </a:r>
            <a:endParaRPr sz="850">
              <a:solidFill>
                <a:prstClr val="black"/>
              </a:solidFill>
              <a:latin typeface="Verdana"/>
              <a:cs typeface="Verdana"/>
            </a:endParaRPr>
          </a:p>
        </p:txBody>
      </p:sp>
      <p:sp>
        <p:nvSpPr>
          <p:cNvPr id="14" name="object 14"/>
          <p:cNvSpPr txBox="1"/>
          <p:nvPr/>
        </p:nvSpPr>
        <p:spPr>
          <a:xfrm>
            <a:off x="1736229" y="2846159"/>
            <a:ext cx="1146175" cy="532197"/>
          </a:xfrm>
          <a:prstGeom prst="rect">
            <a:avLst/>
          </a:prstGeom>
        </p:spPr>
        <p:txBody>
          <a:bodyPr vert="horz" wrap="square" lIns="0" tIns="19050" rIns="0" bIns="0" rtlCol="0">
            <a:spAutoFit/>
          </a:bodyPr>
          <a:lstStyle/>
          <a:p>
            <a:pPr marL="104151" marR="5081" indent="-91450" defTabSz="914504">
              <a:lnSpc>
                <a:spcPts val="1000"/>
              </a:lnSpc>
              <a:spcBef>
                <a:spcPts val="150"/>
              </a:spcBef>
              <a:buSzPct val="94117"/>
              <a:buFont typeface="Arial"/>
              <a:buChar char="•"/>
              <a:tabLst>
                <a:tab pos="104151" algn="l"/>
              </a:tabLst>
              <a:defRPr/>
            </a:pPr>
            <a:r>
              <a:rPr sz="850" spc="-65" dirty="0">
                <a:solidFill>
                  <a:srgbClr val="231F20"/>
                </a:solidFill>
                <a:latin typeface="Verdana"/>
                <a:cs typeface="Verdana"/>
              </a:rPr>
              <a:t>Search </a:t>
            </a:r>
            <a:r>
              <a:rPr sz="850" spc="-35" dirty="0">
                <a:solidFill>
                  <a:srgbClr val="231F20"/>
                </a:solidFill>
                <a:latin typeface="Verdana"/>
                <a:cs typeface="Verdana"/>
              </a:rPr>
              <a:t>in </a:t>
            </a:r>
            <a:r>
              <a:rPr sz="850" spc="-55" dirty="0">
                <a:solidFill>
                  <a:srgbClr val="231F20"/>
                </a:solidFill>
                <a:latin typeface="Verdana"/>
                <a:cs typeface="Verdana"/>
              </a:rPr>
              <a:t>Salesforce  </a:t>
            </a:r>
            <a:r>
              <a:rPr sz="850" spc="-35" dirty="0">
                <a:solidFill>
                  <a:srgbClr val="231F20"/>
                </a:solidFill>
                <a:latin typeface="Verdana"/>
                <a:cs typeface="Verdana"/>
              </a:rPr>
              <a:t>and </a:t>
            </a:r>
            <a:r>
              <a:rPr sz="850" spc="-40" dirty="0">
                <a:solidFill>
                  <a:srgbClr val="231F20"/>
                </a:solidFill>
                <a:latin typeface="Verdana"/>
                <a:cs typeface="Verdana"/>
              </a:rPr>
              <a:t>update </a:t>
            </a:r>
            <a:r>
              <a:rPr sz="850" spc="-25" dirty="0">
                <a:solidFill>
                  <a:srgbClr val="231F20"/>
                </a:solidFill>
                <a:latin typeface="Verdana"/>
                <a:cs typeface="Verdana"/>
              </a:rPr>
              <a:t>open  </a:t>
            </a:r>
            <a:r>
              <a:rPr sz="850" spc="-60" dirty="0">
                <a:solidFill>
                  <a:srgbClr val="231F20"/>
                </a:solidFill>
                <a:latin typeface="Verdana"/>
                <a:cs typeface="Verdana"/>
              </a:rPr>
              <a:t>cases </a:t>
            </a:r>
            <a:r>
              <a:rPr sz="850" spc="-45" dirty="0">
                <a:solidFill>
                  <a:srgbClr val="231F20"/>
                </a:solidFill>
                <a:latin typeface="Verdana"/>
                <a:cs typeface="Verdana"/>
              </a:rPr>
              <a:t>or</a:t>
            </a:r>
            <a:r>
              <a:rPr sz="850" spc="-235" dirty="0">
                <a:solidFill>
                  <a:srgbClr val="231F20"/>
                </a:solidFill>
                <a:latin typeface="Verdana"/>
                <a:cs typeface="Verdana"/>
              </a:rPr>
              <a:t> </a:t>
            </a:r>
            <a:r>
              <a:rPr sz="850" spc="-55" dirty="0">
                <a:solidFill>
                  <a:srgbClr val="231F20"/>
                </a:solidFill>
                <a:latin typeface="Verdana"/>
                <a:cs typeface="Verdana"/>
              </a:rPr>
              <a:t>create </a:t>
            </a:r>
            <a:r>
              <a:rPr sz="850" spc="-65" dirty="0">
                <a:solidFill>
                  <a:srgbClr val="231F20"/>
                </a:solidFill>
                <a:latin typeface="Verdana"/>
                <a:cs typeface="Verdana"/>
              </a:rPr>
              <a:t>a </a:t>
            </a:r>
            <a:r>
              <a:rPr sz="850" spc="-50" dirty="0">
                <a:solidFill>
                  <a:srgbClr val="231F20"/>
                </a:solidFill>
                <a:latin typeface="Verdana"/>
                <a:cs typeface="Verdana"/>
              </a:rPr>
              <a:t>new  </a:t>
            </a:r>
            <a:r>
              <a:rPr sz="850" spc="-55" dirty="0">
                <a:solidFill>
                  <a:srgbClr val="231F20"/>
                </a:solidFill>
                <a:latin typeface="Verdana"/>
                <a:cs typeface="Verdana"/>
              </a:rPr>
              <a:t>case</a:t>
            </a:r>
            <a:endParaRPr sz="850">
              <a:solidFill>
                <a:prstClr val="black"/>
              </a:solidFill>
              <a:latin typeface="Verdana"/>
              <a:cs typeface="Verdana"/>
            </a:endParaRPr>
          </a:p>
        </p:txBody>
      </p:sp>
      <p:sp>
        <p:nvSpPr>
          <p:cNvPr id="15" name="object 15"/>
          <p:cNvSpPr txBox="1"/>
          <p:nvPr/>
        </p:nvSpPr>
        <p:spPr>
          <a:xfrm>
            <a:off x="300177" y="3793635"/>
            <a:ext cx="863600" cy="275717"/>
          </a:xfrm>
          <a:prstGeom prst="rect">
            <a:avLst/>
          </a:prstGeom>
        </p:spPr>
        <p:txBody>
          <a:bodyPr vert="horz" wrap="square" lIns="0" tIns="19050" rIns="0" bIns="0" rtlCol="0">
            <a:spAutoFit/>
          </a:bodyPr>
          <a:lstStyle/>
          <a:p>
            <a:pPr marL="217195" marR="5081" indent="-205128" defTabSz="914504">
              <a:lnSpc>
                <a:spcPts val="1000"/>
              </a:lnSpc>
              <a:spcBef>
                <a:spcPts val="150"/>
              </a:spcBef>
              <a:defRPr/>
            </a:pPr>
            <a:r>
              <a:rPr sz="850" b="1" spc="-15" dirty="0">
                <a:solidFill>
                  <a:srgbClr val="4F5A62"/>
                </a:solidFill>
                <a:latin typeface="Arial"/>
                <a:cs typeface="Arial"/>
              </a:rPr>
              <a:t>EMAILS, </a:t>
            </a:r>
            <a:r>
              <a:rPr sz="850" b="1" spc="-40" dirty="0">
                <a:solidFill>
                  <a:srgbClr val="4F5A62"/>
                </a:solidFill>
                <a:latin typeface="Arial"/>
                <a:cs typeface="Arial"/>
              </a:rPr>
              <a:t>CHATS,  </a:t>
            </a:r>
            <a:r>
              <a:rPr sz="850" b="1" spc="-35" dirty="0">
                <a:solidFill>
                  <a:srgbClr val="4F5A62"/>
                </a:solidFill>
                <a:latin typeface="Arial"/>
                <a:cs typeface="Arial"/>
              </a:rPr>
              <a:t>&amp;</a:t>
            </a:r>
            <a:r>
              <a:rPr sz="850" b="1" spc="-15" dirty="0">
                <a:solidFill>
                  <a:srgbClr val="4F5A62"/>
                </a:solidFill>
                <a:latin typeface="Arial"/>
                <a:cs typeface="Arial"/>
              </a:rPr>
              <a:t> </a:t>
            </a:r>
            <a:r>
              <a:rPr sz="850" b="1" spc="-5" dirty="0">
                <a:solidFill>
                  <a:srgbClr val="4F5A62"/>
                </a:solidFill>
                <a:latin typeface="Arial"/>
                <a:cs typeface="Arial"/>
              </a:rPr>
              <a:t>MORE</a:t>
            </a:r>
            <a:endParaRPr sz="850">
              <a:solidFill>
                <a:prstClr val="black"/>
              </a:solidFill>
              <a:latin typeface="Arial"/>
              <a:cs typeface="Arial"/>
            </a:endParaRPr>
          </a:p>
        </p:txBody>
      </p:sp>
      <p:sp>
        <p:nvSpPr>
          <p:cNvPr id="16" name="object 16"/>
          <p:cNvSpPr txBox="1"/>
          <p:nvPr/>
        </p:nvSpPr>
        <p:spPr>
          <a:xfrm>
            <a:off x="1845913" y="3800329"/>
            <a:ext cx="830580" cy="275717"/>
          </a:xfrm>
          <a:prstGeom prst="rect">
            <a:avLst/>
          </a:prstGeom>
        </p:spPr>
        <p:txBody>
          <a:bodyPr vert="horz" wrap="square" lIns="0" tIns="19050" rIns="0" bIns="0" rtlCol="0">
            <a:spAutoFit/>
          </a:bodyPr>
          <a:lstStyle/>
          <a:p>
            <a:pPr marL="200048" marR="5081" indent="-187982" defTabSz="914504">
              <a:lnSpc>
                <a:spcPts val="1000"/>
              </a:lnSpc>
              <a:spcBef>
                <a:spcPts val="150"/>
              </a:spcBef>
              <a:defRPr/>
            </a:pPr>
            <a:r>
              <a:rPr sz="850" b="1" spc="15" dirty="0">
                <a:solidFill>
                  <a:srgbClr val="4F5A62"/>
                </a:solidFill>
                <a:latin typeface="Arial"/>
                <a:cs typeface="Arial"/>
              </a:rPr>
              <a:t>EMAI</a:t>
            </a:r>
            <a:r>
              <a:rPr sz="850" b="1" spc="-204" dirty="0">
                <a:solidFill>
                  <a:srgbClr val="4F5A62"/>
                </a:solidFill>
                <a:latin typeface="Arial"/>
                <a:cs typeface="Arial"/>
              </a:rPr>
              <a:t>L</a:t>
            </a:r>
            <a:r>
              <a:rPr sz="850" b="1" spc="-80" dirty="0">
                <a:solidFill>
                  <a:srgbClr val="4F5A62"/>
                </a:solidFill>
                <a:latin typeface="Arial"/>
                <a:cs typeface="Arial"/>
              </a:rPr>
              <a:t>-</a:t>
            </a:r>
            <a:r>
              <a:rPr sz="850" b="1" spc="-50" dirty="0">
                <a:solidFill>
                  <a:srgbClr val="4F5A62"/>
                </a:solidFill>
                <a:latin typeface="Arial"/>
                <a:cs typeface="Arial"/>
              </a:rPr>
              <a:t>T</a:t>
            </a:r>
            <a:r>
              <a:rPr sz="850" b="1" spc="25" dirty="0">
                <a:solidFill>
                  <a:srgbClr val="4F5A62"/>
                </a:solidFill>
                <a:latin typeface="Arial"/>
                <a:cs typeface="Arial"/>
              </a:rPr>
              <a:t>O</a:t>
            </a:r>
            <a:r>
              <a:rPr sz="850" b="1" spc="-15" dirty="0">
                <a:solidFill>
                  <a:srgbClr val="4F5A62"/>
                </a:solidFill>
                <a:latin typeface="Arial"/>
                <a:cs typeface="Arial"/>
              </a:rPr>
              <a:t>-</a:t>
            </a:r>
            <a:r>
              <a:rPr sz="850" b="1" spc="-45" dirty="0">
                <a:solidFill>
                  <a:srgbClr val="4F5A62"/>
                </a:solidFill>
                <a:latin typeface="Arial"/>
                <a:cs typeface="Arial"/>
              </a:rPr>
              <a:t>CASE  </a:t>
            </a:r>
            <a:r>
              <a:rPr sz="850" b="1" spc="-35" dirty="0">
                <a:solidFill>
                  <a:srgbClr val="4F5A62"/>
                </a:solidFill>
                <a:latin typeface="Arial"/>
                <a:cs typeface="Arial"/>
              </a:rPr>
              <a:t>&amp;</a:t>
            </a:r>
            <a:r>
              <a:rPr sz="850" b="1" spc="-20" dirty="0">
                <a:solidFill>
                  <a:srgbClr val="4F5A62"/>
                </a:solidFill>
                <a:latin typeface="Arial"/>
                <a:cs typeface="Arial"/>
              </a:rPr>
              <a:t> </a:t>
            </a:r>
            <a:r>
              <a:rPr sz="850" b="1" spc="-5" dirty="0">
                <a:solidFill>
                  <a:srgbClr val="4F5A62"/>
                </a:solidFill>
                <a:latin typeface="Arial"/>
                <a:cs typeface="Arial"/>
              </a:rPr>
              <a:t>MORE</a:t>
            </a:r>
            <a:endParaRPr sz="850">
              <a:solidFill>
                <a:prstClr val="black"/>
              </a:solidFill>
              <a:latin typeface="Arial"/>
              <a:cs typeface="Arial"/>
            </a:endParaRPr>
          </a:p>
        </p:txBody>
      </p:sp>
      <p:sp>
        <p:nvSpPr>
          <p:cNvPr id="17" name="object 17"/>
          <p:cNvSpPr txBox="1"/>
          <p:nvPr/>
        </p:nvSpPr>
        <p:spPr>
          <a:xfrm>
            <a:off x="261620" y="4266083"/>
            <a:ext cx="1016000" cy="397545"/>
          </a:xfrm>
          <a:prstGeom prst="rect">
            <a:avLst/>
          </a:prstGeom>
        </p:spPr>
        <p:txBody>
          <a:bodyPr vert="horz" wrap="square" lIns="0" tIns="12700" rIns="0" bIns="0" rtlCol="0">
            <a:spAutoFit/>
          </a:bodyPr>
          <a:lstStyle/>
          <a:p>
            <a:pPr marL="104151" indent="-91450" defTabSz="914504">
              <a:lnSpc>
                <a:spcPts val="1010"/>
              </a:lnSpc>
              <a:spcBef>
                <a:spcPts val="100"/>
              </a:spcBef>
              <a:buSzPct val="94117"/>
              <a:buFont typeface="Arial"/>
              <a:buChar char="•"/>
              <a:tabLst>
                <a:tab pos="104151" algn="l"/>
              </a:tabLst>
              <a:defRPr/>
            </a:pPr>
            <a:r>
              <a:rPr sz="850" spc="-40" dirty="0">
                <a:solidFill>
                  <a:srgbClr val="231F20"/>
                </a:solidFill>
                <a:latin typeface="Verdana"/>
                <a:cs typeface="Verdana"/>
              </a:rPr>
              <a:t>Incoming</a:t>
            </a:r>
            <a:r>
              <a:rPr sz="850" spc="-110" dirty="0">
                <a:solidFill>
                  <a:srgbClr val="231F20"/>
                </a:solidFill>
                <a:latin typeface="Verdana"/>
                <a:cs typeface="Verdana"/>
              </a:rPr>
              <a:t> </a:t>
            </a:r>
            <a:r>
              <a:rPr sz="850" spc="-50" dirty="0">
                <a:solidFill>
                  <a:srgbClr val="231F20"/>
                </a:solidFill>
                <a:latin typeface="Verdana"/>
                <a:cs typeface="Verdana"/>
              </a:rPr>
              <a:t>emails</a:t>
            </a:r>
            <a:endParaRPr sz="850">
              <a:solidFill>
                <a:prstClr val="black"/>
              </a:solidFill>
              <a:latin typeface="Verdana"/>
              <a:cs typeface="Verdana"/>
            </a:endParaRPr>
          </a:p>
          <a:p>
            <a:pPr marL="104151" indent="-91450" defTabSz="914504">
              <a:lnSpc>
                <a:spcPts val="1000"/>
              </a:lnSpc>
              <a:buSzPct val="94117"/>
              <a:buFont typeface="Arial"/>
              <a:buChar char="•"/>
              <a:tabLst>
                <a:tab pos="104151" algn="l"/>
              </a:tabLst>
              <a:defRPr/>
            </a:pPr>
            <a:r>
              <a:rPr sz="850" spc="-40" dirty="0">
                <a:solidFill>
                  <a:srgbClr val="231F20"/>
                </a:solidFill>
                <a:latin typeface="Verdana"/>
                <a:cs typeface="Verdana"/>
              </a:rPr>
              <a:t>Incoming</a:t>
            </a:r>
            <a:r>
              <a:rPr sz="850" spc="-105" dirty="0">
                <a:solidFill>
                  <a:srgbClr val="231F20"/>
                </a:solidFill>
                <a:latin typeface="Verdana"/>
                <a:cs typeface="Verdana"/>
              </a:rPr>
              <a:t> </a:t>
            </a:r>
            <a:r>
              <a:rPr sz="850" spc="-55" dirty="0">
                <a:solidFill>
                  <a:srgbClr val="231F20"/>
                </a:solidFill>
                <a:latin typeface="Verdana"/>
                <a:cs typeface="Verdana"/>
              </a:rPr>
              <a:t>chats</a:t>
            </a:r>
            <a:endParaRPr sz="850">
              <a:solidFill>
                <a:prstClr val="black"/>
              </a:solidFill>
              <a:latin typeface="Verdana"/>
              <a:cs typeface="Verdana"/>
            </a:endParaRPr>
          </a:p>
          <a:p>
            <a:pPr marL="104151" indent="-91450" defTabSz="914504">
              <a:lnSpc>
                <a:spcPts val="1010"/>
              </a:lnSpc>
              <a:buSzPct val="94117"/>
              <a:buFont typeface="Arial"/>
              <a:buChar char="•"/>
              <a:tabLst>
                <a:tab pos="104151" algn="l"/>
              </a:tabLst>
              <a:defRPr/>
            </a:pPr>
            <a:r>
              <a:rPr sz="850" spc="-35" dirty="0">
                <a:solidFill>
                  <a:srgbClr val="231F20"/>
                </a:solidFill>
                <a:latin typeface="Verdana"/>
                <a:cs typeface="Verdana"/>
              </a:rPr>
              <a:t>Video </a:t>
            </a:r>
            <a:r>
              <a:rPr sz="850" spc="-50" dirty="0">
                <a:solidFill>
                  <a:srgbClr val="231F20"/>
                </a:solidFill>
                <a:latin typeface="Verdana"/>
                <a:cs typeface="Verdana"/>
              </a:rPr>
              <a:t>calls </a:t>
            </a:r>
            <a:r>
              <a:rPr sz="850" spc="-65" dirty="0">
                <a:solidFill>
                  <a:srgbClr val="231F20"/>
                </a:solidFill>
                <a:latin typeface="Verdana"/>
                <a:cs typeface="Verdana"/>
              </a:rPr>
              <a:t>&amp;</a:t>
            </a:r>
            <a:r>
              <a:rPr sz="850" spc="-229" dirty="0">
                <a:solidFill>
                  <a:srgbClr val="231F20"/>
                </a:solidFill>
                <a:latin typeface="Verdana"/>
                <a:cs typeface="Verdana"/>
              </a:rPr>
              <a:t> </a:t>
            </a:r>
            <a:r>
              <a:rPr sz="850" spc="-45" dirty="0">
                <a:solidFill>
                  <a:srgbClr val="231F20"/>
                </a:solidFill>
                <a:latin typeface="Verdana"/>
                <a:cs typeface="Verdana"/>
              </a:rPr>
              <a:t>more</a:t>
            </a:r>
            <a:endParaRPr sz="850">
              <a:solidFill>
                <a:prstClr val="black"/>
              </a:solidFill>
              <a:latin typeface="Verdana"/>
              <a:cs typeface="Verdana"/>
            </a:endParaRPr>
          </a:p>
        </p:txBody>
      </p:sp>
      <p:sp>
        <p:nvSpPr>
          <p:cNvPr id="18" name="object 18"/>
          <p:cNvSpPr txBox="1"/>
          <p:nvPr/>
        </p:nvSpPr>
        <p:spPr>
          <a:xfrm>
            <a:off x="1736229" y="4266083"/>
            <a:ext cx="1103630" cy="403957"/>
          </a:xfrm>
          <a:prstGeom prst="rect">
            <a:avLst/>
          </a:prstGeom>
        </p:spPr>
        <p:txBody>
          <a:bodyPr vert="horz" wrap="square" lIns="0" tIns="19050" rIns="0" bIns="0" rtlCol="0">
            <a:spAutoFit/>
          </a:bodyPr>
          <a:lstStyle/>
          <a:p>
            <a:pPr marL="104151" marR="5081" indent="-91450" algn="just" defTabSz="914504">
              <a:lnSpc>
                <a:spcPts val="1000"/>
              </a:lnSpc>
              <a:spcBef>
                <a:spcPts val="150"/>
              </a:spcBef>
              <a:buSzPct val="94117"/>
              <a:buFont typeface="Arial"/>
              <a:buChar char="•"/>
              <a:tabLst>
                <a:tab pos="104151" algn="l"/>
              </a:tabLst>
              <a:defRPr/>
            </a:pPr>
            <a:r>
              <a:rPr sz="850" spc="-50" dirty="0">
                <a:solidFill>
                  <a:srgbClr val="231F20"/>
                </a:solidFill>
                <a:latin typeface="Verdana"/>
                <a:cs typeface="Verdana"/>
              </a:rPr>
              <a:t>Automatically</a:t>
            </a:r>
            <a:r>
              <a:rPr sz="850" spc="-125" dirty="0">
                <a:solidFill>
                  <a:srgbClr val="231F20"/>
                </a:solidFill>
                <a:latin typeface="Verdana"/>
                <a:cs typeface="Verdana"/>
              </a:rPr>
              <a:t> </a:t>
            </a:r>
            <a:r>
              <a:rPr sz="850" spc="-55" dirty="0">
                <a:solidFill>
                  <a:srgbClr val="231F20"/>
                </a:solidFill>
                <a:latin typeface="Verdana"/>
                <a:cs typeface="Verdana"/>
              </a:rPr>
              <a:t>create  </a:t>
            </a:r>
            <a:r>
              <a:rPr sz="850" spc="-60" dirty="0">
                <a:solidFill>
                  <a:srgbClr val="231F20"/>
                </a:solidFill>
                <a:latin typeface="Verdana"/>
                <a:cs typeface="Verdana"/>
              </a:rPr>
              <a:t>cases </a:t>
            </a:r>
            <a:r>
              <a:rPr sz="850" spc="-45" dirty="0">
                <a:solidFill>
                  <a:srgbClr val="231F20"/>
                </a:solidFill>
                <a:latin typeface="Verdana"/>
                <a:cs typeface="Verdana"/>
              </a:rPr>
              <a:t>from </a:t>
            </a:r>
            <a:r>
              <a:rPr sz="850" spc="-50" dirty="0">
                <a:solidFill>
                  <a:srgbClr val="231F20"/>
                </a:solidFill>
                <a:latin typeface="Verdana"/>
                <a:cs typeface="Verdana"/>
              </a:rPr>
              <a:t>emails </a:t>
            </a:r>
            <a:r>
              <a:rPr sz="850" spc="-65" dirty="0">
                <a:solidFill>
                  <a:srgbClr val="231F20"/>
                </a:solidFill>
                <a:latin typeface="Verdana"/>
                <a:cs typeface="Verdana"/>
              </a:rPr>
              <a:t>&amp;  </a:t>
            </a:r>
            <a:r>
              <a:rPr sz="850" spc="-40" dirty="0">
                <a:solidFill>
                  <a:srgbClr val="231F20"/>
                </a:solidFill>
                <a:latin typeface="Verdana"/>
                <a:cs typeface="Verdana"/>
              </a:rPr>
              <a:t>incoming</a:t>
            </a:r>
            <a:r>
              <a:rPr sz="850" spc="-95" dirty="0">
                <a:solidFill>
                  <a:srgbClr val="231F20"/>
                </a:solidFill>
                <a:latin typeface="Verdana"/>
                <a:cs typeface="Verdana"/>
              </a:rPr>
              <a:t> </a:t>
            </a:r>
            <a:r>
              <a:rPr sz="850" spc="-55" dirty="0">
                <a:solidFill>
                  <a:srgbClr val="231F20"/>
                </a:solidFill>
                <a:latin typeface="Verdana"/>
                <a:cs typeface="Verdana"/>
              </a:rPr>
              <a:t>chats</a:t>
            </a:r>
            <a:endParaRPr sz="850">
              <a:solidFill>
                <a:prstClr val="black"/>
              </a:solidFill>
              <a:latin typeface="Verdana"/>
              <a:cs typeface="Verdana"/>
            </a:endParaRPr>
          </a:p>
        </p:txBody>
      </p:sp>
      <p:sp>
        <p:nvSpPr>
          <p:cNvPr id="19" name="object 19"/>
          <p:cNvSpPr/>
          <p:nvPr/>
        </p:nvSpPr>
        <p:spPr>
          <a:xfrm>
            <a:off x="2169128" y="1233912"/>
            <a:ext cx="182892" cy="182880"/>
          </a:xfrm>
          <a:prstGeom prst="rect">
            <a:avLst/>
          </a:prstGeom>
          <a:blipFill>
            <a:blip r:embed="rId2"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20" name="object 20"/>
          <p:cNvSpPr txBox="1"/>
          <p:nvPr/>
        </p:nvSpPr>
        <p:spPr>
          <a:xfrm>
            <a:off x="5108695" y="2374544"/>
            <a:ext cx="641985" cy="275717"/>
          </a:xfrm>
          <a:prstGeom prst="rect">
            <a:avLst/>
          </a:prstGeom>
        </p:spPr>
        <p:txBody>
          <a:bodyPr vert="horz" wrap="square" lIns="0" tIns="19050" rIns="0" bIns="0" rtlCol="0">
            <a:spAutoFit/>
          </a:bodyPr>
          <a:lstStyle/>
          <a:p>
            <a:pPr marL="12701" marR="5081" indent="57792" defTabSz="914504">
              <a:lnSpc>
                <a:spcPts val="1000"/>
              </a:lnSpc>
              <a:spcBef>
                <a:spcPts val="150"/>
              </a:spcBef>
              <a:defRPr/>
            </a:pPr>
            <a:r>
              <a:rPr sz="850" b="1" spc="-30" dirty="0">
                <a:solidFill>
                  <a:srgbClr val="4F5A62"/>
                </a:solidFill>
                <a:latin typeface="Arial"/>
                <a:cs typeface="Arial"/>
              </a:rPr>
              <a:t>SUPPORT  </a:t>
            </a:r>
            <a:r>
              <a:rPr sz="850" b="1" spc="-40" dirty="0">
                <a:solidFill>
                  <a:srgbClr val="4F5A62"/>
                </a:solidFill>
                <a:latin typeface="Arial"/>
                <a:cs typeface="Arial"/>
              </a:rPr>
              <a:t>P</a:t>
            </a:r>
            <a:r>
              <a:rPr sz="850" b="1" spc="-55" dirty="0">
                <a:solidFill>
                  <a:srgbClr val="4F5A62"/>
                </a:solidFill>
                <a:latin typeface="Arial"/>
                <a:cs typeface="Arial"/>
              </a:rPr>
              <a:t>ROCESSES</a:t>
            </a:r>
            <a:endParaRPr sz="850">
              <a:solidFill>
                <a:prstClr val="black"/>
              </a:solidFill>
              <a:latin typeface="Arial"/>
              <a:cs typeface="Arial"/>
            </a:endParaRPr>
          </a:p>
        </p:txBody>
      </p:sp>
      <p:sp>
        <p:nvSpPr>
          <p:cNvPr id="21" name="object 21"/>
          <p:cNvSpPr txBox="1"/>
          <p:nvPr/>
        </p:nvSpPr>
        <p:spPr>
          <a:xfrm>
            <a:off x="6355626" y="2501493"/>
            <a:ext cx="833119" cy="143629"/>
          </a:xfrm>
          <a:prstGeom prst="rect">
            <a:avLst/>
          </a:prstGeom>
        </p:spPr>
        <p:txBody>
          <a:bodyPr vert="horz" wrap="square" lIns="0" tIns="12700" rIns="0" bIns="0" rtlCol="0">
            <a:spAutoFit/>
          </a:bodyPr>
          <a:lstStyle/>
          <a:p>
            <a:pPr marL="12701" defTabSz="914504">
              <a:spcBef>
                <a:spcPts val="100"/>
              </a:spcBef>
              <a:defRPr/>
            </a:pPr>
            <a:r>
              <a:rPr sz="850" b="1" spc="-20" dirty="0">
                <a:solidFill>
                  <a:srgbClr val="4F5A62"/>
                </a:solidFill>
                <a:latin typeface="Arial"/>
                <a:cs typeface="Arial"/>
              </a:rPr>
              <a:t>ENTITLEMENTS</a:t>
            </a:r>
            <a:endParaRPr sz="850">
              <a:solidFill>
                <a:prstClr val="black"/>
              </a:solidFill>
              <a:latin typeface="Arial"/>
              <a:cs typeface="Arial"/>
            </a:endParaRPr>
          </a:p>
        </p:txBody>
      </p:sp>
      <p:sp>
        <p:nvSpPr>
          <p:cNvPr id="22" name="object 22"/>
          <p:cNvSpPr txBox="1"/>
          <p:nvPr/>
        </p:nvSpPr>
        <p:spPr>
          <a:xfrm>
            <a:off x="3519652" y="2846159"/>
            <a:ext cx="1243330" cy="1788951"/>
          </a:xfrm>
          <a:prstGeom prst="rect">
            <a:avLst/>
          </a:prstGeom>
        </p:spPr>
        <p:txBody>
          <a:bodyPr vert="horz" wrap="square" lIns="0" tIns="19050" rIns="0" bIns="0" rtlCol="0">
            <a:spAutoFit/>
          </a:bodyPr>
          <a:lstStyle/>
          <a:p>
            <a:pPr marL="104151" marR="99706" indent="-91450" defTabSz="914504">
              <a:lnSpc>
                <a:spcPts val="1000"/>
              </a:lnSpc>
              <a:spcBef>
                <a:spcPts val="150"/>
              </a:spcBef>
              <a:buSzPct val="94117"/>
              <a:buFont typeface="Arial"/>
              <a:buChar char="•"/>
              <a:tabLst>
                <a:tab pos="104151" algn="l"/>
              </a:tabLst>
              <a:defRPr/>
            </a:pPr>
            <a:r>
              <a:rPr sz="850" spc="-75" dirty="0">
                <a:solidFill>
                  <a:srgbClr val="231F20"/>
                </a:solidFill>
                <a:latin typeface="Verdana"/>
                <a:cs typeface="Verdana"/>
              </a:rPr>
              <a:t>Set </a:t>
            </a:r>
            <a:r>
              <a:rPr sz="850" spc="-25" dirty="0">
                <a:solidFill>
                  <a:srgbClr val="231F20"/>
                </a:solidFill>
                <a:latin typeface="Verdana"/>
                <a:cs typeface="Verdana"/>
              </a:rPr>
              <a:t>up</a:t>
            </a:r>
            <a:r>
              <a:rPr sz="850" spc="-140" dirty="0">
                <a:solidFill>
                  <a:srgbClr val="231F20"/>
                </a:solidFill>
                <a:latin typeface="Verdana"/>
                <a:cs typeface="Verdana"/>
              </a:rPr>
              <a:t> </a:t>
            </a:r>
            <a:r>
              <a:rPr sz="850" spc="-55" dirty="0">
                <a:solidFill>
                  <a:srgbClr val="231F20"/>
                </a:solidFill>
                <a:latin typeface="Verdana"/>
                <a:cs typeface="Verdana"/>
              </a:rPr>
              <a:t>auto-response  </a:t>
            </a:r>
            <a:r>
              <a:rPr sz="850" spc="-50" dirty="0">
                <a:solidFill>
                  <a:srgbClr val="231F20"/>
                </a:solidFill>
                <a:latin typeface="Verdana"/>
                <a:cs typeface="Verdana"/>
              </a:rPr>
              <a:t>emails</a:t>
            </a:r>
            <a:endParaRPr sz="850">
              <a:solidFill>
                <a:prstClr val="black"/>
              </a:solidFill>
              <a:latin typeface="Verdana"/>
              <a:cs typeface="Verdana"/>
            </a:endParaRPr>
          </a:p>
          <a:p>
            <a:pPr marL="104151" marR="406446" indent="-91450" defTabSz="914504">
              <a:lnSpc>
                <a:spcPts val="1000"/>
              </a:lnSpc>
              <a:spcBef>
                <a:spcPts val="285"/>
              </a:spcBef>
              <a:buSzPct val="94117"/>
              <a:buFont typeface="Arial"/>
              <a:buChar char="•"/>
              <a:tabLst>
                <a:tab pos="104151" algn="l"/>
              </a:tabLst>
              <a:defRPr/>
            </a:pPr>
            <a:r>
              <a:rPr sz="850" spc="-45" dirty="0">
                <a:solidFill>
                  <a:srgbClr val="231F20"/>
                </a:solidFill>
                <a:latin typeface="Verdana"/>
                <a:cs typeface="Verdana"/>
              </a:rPr>
              <a:t>Direct </a:t>
            </a:r>
            <a:r>
              <a:rPr sz="850" spc="-40" dirty="0">
                <a:solidFill>
                  <a:srgbClr val="231F20"/>
                </a:solidFill>
                <a:latin typeface="Verdana"/>
                <a:cs typeface="Verdana"/>
              </a:rPr>
              <a:t>to </a:t>
            </a:r>
            <a:r>
              <a:rPr sz="850" spc="-65" dirty="0">
                <a:solidFill>
                  <a:srgbClr val="231F20"/>
                </a:solidFill>
                <a:latin typeface="Verdana"/>
                <a:cs typeface="Verdana"/>
              </a:rPr>
              <a:t>self-  </a:t>
            </a:r>
            <a:r>
              <a:rPr sz="850" spc="-60" dirty="0">
                <a:solidFill>
                  <a:srgbClr val="231F20"/>
                </a:solidFill>
                <a:latin typeface="Verdana"/>
                <a:cs typeface="Verdana"/>
              </a:rPr>
              <a:t>service</a:t>
            </a:r>
            <a:r>
              <a:rPr sz="850" spc="-140" dirty="0">
                <a:solidFill>
                  <a:srgbClr val="231F20"/>
                </a:solidFill>
                <a:latin typeface="Verdana"/>
                <a:cs typeface="Verdana"/>
              </a:rPr>
              <a:t> </a:t>
            </a:r>
            <a:r>
              <a:rPr sz="850" spc="-35" dirty="0">
                <a:solidFill>
                  <a:srgbClr val="231F20"/>
                </a:solidFill>
                <a:latin typeface="Verdana"/>
                <a:cs typeface="Verdana"/>
              </a:rPr>
              <a:t>options</a:t>
            </a:r>
            <a:endParaRPr sz="850">
              <a:solidFill>
                <a:prstClr val="black"/>
              </a:solidFill>
              <a:latin typeface="Verdana"/>
              <a:cs typeface="Verdana"/>
            </a:endParaRPr>
          </a:p>
          <a:p>
            <a:pPr marL="104151" indent="-91450" defTabSz="914504">
              <a:lnSpc>
                <a:spcPts val="1010"/>
              </a:lnSpc>
              <a:spcBef>
                <a:spcPts val="240"/>
              </a:spcBef>
              <a:buSzPct val="94117"/>
              <a:buFont typeface="Arial"/>
              <a:buChar char="•"/>
              <a:tabLst>
                <a:tab pos="104151" algn="l"/>
              </a:tabLst>
              <a:defRPr/>
            </a:pPr>
            <a:r>
              <a:rPr sz="850" spc="-70" dirty="0">
                <a:solidFill>
                  <a:srgbClr val="231F20"/>
                </a:solidFill>
                <a:latin typeface="Verdana"/>
                <a:cs typeface="Verdana"/>
              </a:rPr>
              <a:t>Smart</a:t>
            </a:r>
            <a:r>
              <a:rPr sz="850" spc="-95" dirty="0">
                <a:solidFill>
                  <a:srgbClr val="231F20"/>
                </a:solidFill>
                <a:latin typeface="Verdana"/>
                <a:cs typeface="Verdana"/>
              </a:rPr>
              <a:t> </a:t>
            </a:r>
            <a:r>
              <a:rPr sz="850" spc="-50" dirty="0">
                <a:solidFill>
                  <a:srgbClr val="231F20"/>
                </a:solidFill>
                <a:latin typeface="Verdana"/>
                <a:cs typeface="Verdana"/>
              </a:rPr>
              <a:t>routing</a:t>
            </a:r>
            <a:endParaRPr sz="850">
              <a:solidFill>
                <a:prstClr val="black"/>
              </a:solidFill>
              <a:latin typeface="Verdana"/>
              <a:cs typeface="Verdana"/>
            </a:endParaRPr>
          </a:p>
          <a:p>
            <a:pPr marL="195602" lvl="1" indent="-91450" defTabSz="914504">
              <a:lnSpc>
                <a:spcPts val="1000"/>
              </a:lnSpc>
              <a:buFontTx/>
              <a:buChar char="–"/>
              <a:tabLst>
                <a:tab pos="195602" algn="l"/>
              </a:tabLst>
              <a:defRPr/>
            </a:pPr>
            <a:r>
              <a:rPr sz="850" spc="-85" dirty="0">
                <a:solidFill>
                  <a:srgbClr val="231F20"/>
                </a:solidFill>
                <a:latin typeface="Verdana"/>
                <a:cs typeface="Verdana"/>
              </a:rPr>
              <a:t>Evenly </a:t>
            </a:r>
            <a:r>
              <a:rPr sz="850" spc="-60" dirty="0">
                <a:solidFill>
                  <a:srgbClr val="231F20"/>
                </a:solidFill>
                <a:latin typeface="Verdana"/>
                <a:cs typeface="Verdana"/>
              </a:rPr>
              <a:t>distribute</a:t>
            </a:r>
            <a:r>
              <a:rPr sz="850" spc="-210" dirty="0">
                <a:solidFill>
                  <a:srgbClr val="231F20"/>
                </a:solidFill>
                <a:latin typeface="Verdana"/>
                <a:cs typeface="Verdana"/>
              </a:rPr>
              <a:t> </a:t>
            </a:r>
            <a:r>
              <a:rPr sz="850" spc="-80" dirty="0">
                <a:solidFill>
                  <a:srgbClr val="231F20"/>
                </a:solidFill>
                <a:latin typeface="Verdana"/>
                <a:cs typeface="Verdana"/>
              </a:rPr>
              <a:t>cases</a:t>
            </a:r>
            <a:endParaRPr sz="850">
              <a:solidFill>
                <a:prstClr val="black"/>
              </a:solidFill>
              <a:latin typeface="Verdana"/>
              <a:cs typeface="Verdana"/>
            </a:endParaRPr>
          </a:p>
          <a:p>
            <a:pPr marL="194967" defTabSz="914504">
              <a:lnSpc>
                <a:spcPts val="1010"/>
              </a:lnSpc>
              <a:defRPr/>
            </a:pPr>
            <a:r>
              <a:rPr sz="850" spc="-45" dirty="0">
                <a:solidFill>
                  <a:srgbClr val="231F20"/>
                </a:solidFill>
                <a:latin typeface="Verdana"/>
                <a:cs typeface="Verdana"/>
              </a:rPr>
              <a:t>to </a:t>
            </a:r>
            <a:r>
              <a:rPr sz="850" spc="-50" dirty="0">
                <a:solidFill>
                  <a:srgbClr val="231F20"/>
                </a:solidFill>
                <a:latin typeface="Verdana"/>
                <a:cs typeface="Verdana"/>
              </a:rPr>
              <a:t>qualified</a:t>
            </a:r>
            <a:r>
              <a:rPr sz="850" spc="-215" dirty="0">
                <a:solidFill>
                  <a:srgbClr val="231F20"/>
                </a:solidFill>
                <a:latin typeface="Verdana"/>
                <a:cs typeface="Verdana"/>
              </a:rPr>
              <a:t> </a:t>
            </a:r>
            <a:r>
              <a:rPr sz="850" spc="-85" dirty="0">
                <a:solidFill>
                  <a:srgbClr val="231F20"/>
                </a:solidFill>
                <a:latin typeface="Verdana"/>
                <a:cs typeface="Verdana"/>
              </a:rPr>
              <a:t>agents</a:t>
            </a:r>
            <a:endParaRPr sz="850">
              <a:solidFill>
                <a:prstClr val="black"/>
              </a:solidFill>
              <a:latin typeface="Verdana"/>
              <a:cs typeface="Verdana"/>
            </a:endParaRPr>
          </a:p>
          <a:p>
            <a:pPr marL="104151" marR="315631" indent="-91450" defTabSz="914504">
              <a:lnSpc>
                <a:spcPts val="1000"/>
              </a:lnSpc>
              <a:spcBef>
                <a:spcPts val="320"/>
              </a:spcBef>
              <a:buSzPct val="94117"/>
              <a:buFont typeface="Arial"/>
              <a:buChar char="•"/>
              <a:tabLst>
                <a:tab pos="104151" algn="l"/>
              </a:tabLst>
              <a:defRPr/>
            </a:pPr>
            <a:r>
              <a:rPr sz="850" spc="-75" dirty="0">
                <a:solidFill>
                  <a:srgbClr val="231F20"/>
                </a:solidFill>
                <a:latin typeface="Verdana"/>
                <a:cs typeface="Verdana"/>
              </a:rPr>
              <a:t>Set </a:t>
            </a:r>
            <a:r>
              <a:rPr sz="850" spc="-25" dirty="0">
                <a:solidFill>
                  <a:srgbClr val="231F20"/>
                </a:solidFill>
                <a:latin typeface="Verdana"/>
                <a:cs typeface="Verdana"/>
              </a:rPr>
              <a:t>up </a:t>
            </a:r>
            <a:r>
              <a:rPr sz="850" spc="-40" dirty="0">
                <a:solidFill>
                  <a:srgbClr val="231F20"/>
                </a:solidFill>
                <a:latin typeface="Verdana"/>
                <a:cs typeface="Verdana"/>
              </a:rPr>
              <a:t>queues  </a:t>
            </a:r>
            <a:r>
              <a:rPr sz="850" spc="-35" dirty="0">
                <a:solidFill>
                  <a:srgbClr val="231F20"/>
                </a:solidFill>
                <a:latin typeface="Verdana"/>
                <a:cs typeface="Verdana"/>
              </a:rPr>
              <a:t>and </a:t>
            </a:r>
            <a:r>
              <a:rPr sz="850" spc="-55" dirty="0">
                <a:solidFill>
                  <a:srgbClr val="231F20"/>
                </a:solidFill>
                <a:latin typeface="Verdana"/>
                <a:cs typeface="Verdana"/>
              </a:rPr>
              <a:t>case  assignment</a:t>
            </a:r>
            <a:r>
              <a:rPr sz="850" spc="-140" dirty="0">
                <a:solidFill>
                  <a:srgbClr val="231F20"/>
                </a:solidFill>
                <a:latin typeface="Verdana"/>
                <a:cs typeface="Verdana"/>
              </a:rPr>
              <a:t> </a:t>
            </a:r>
            <a:r>
              <a:rPr sz="850" spc="-55" dirty="0">
                <a:solidFill>
                  <a:srgbClr val="231F20"/>
                </a:solidFill>
                <a:latin typeface="Verdana"/>
                <a:cs typeface="Verdana"/>
              </a:rPr>
              <a:t>rules</a:t>
            </a:r>
            <a:endParaRPr sz="850">
              <a:solidFill>
                <a:prstClr val="black"/>
              </a:solidFill>
              <a:latin typeface="Verdana"/>
              <a:cs typeface="Verdana"/>
            </a:endParaRPr>
          </a:p>
          <a:p>
            <a:pPr marL="195602" lvl="1" indent="-91450" defTabSz="914504">
              <a:lnSpc>
                <a:spcPts val="960"/>
              </a:lnSpc>
              <a:buFontTx/>
              <a:buChar char="–"/>
              <a:tabLst>
                <a:tab pos="195602" algn="l"/>
              </a:tabLst>
              <a:defRPr/>
            </a:pPr>
            <a:r>
              <a:rPr sz="850" spc="-60" dirty="0">
                <a:solidFill>
                  <a:srgbClr val="231F20"/>
                </a:solidFill>
                <a:latin typeface="Verdana"/>
                <a:cs typeface="Verdana"/>
              </a:rPr>
              <a:t>Channel</a:t>
            </a:r>
            <a:endParaRPr sz="850">
              <a:solidFill>
                <a:prstClr val="black"/>
              </a:solidFill>
              <a:latin typeface="Verdana"/>
              <a:cs typeface="Verdana"/>
            </a:endParaRPr>
          </a:p>
          <a:p>
            <a:pPr marL="195602" lvl="1" indent="-91450" defTabSz="914504">
              <a:lnSpc>
                <a:spcPts val="1000"/>
              </a:lnSpc>
              <a:buFontTx/>
              <a:buChar char="–"/>
              <a:tabLst>
                <a:tab pos="195602" algn="l"/>
              </a:tabLst>
              <a:defRPr/>
            </a:pPr>
            <a:r>
              <a:rPr sz="850" spc="-50" dirty="0">
                <a:solidFill>
                  <a:srgbClr val="231F20"/>
                </a:solidFill>
                <a:latin typeface="Verdana"/>
                <a:cs typeface="Verdana"/>
              </a:rPr>
              <a:t>Product</a:t>
            </a:r>
            <a:endParaRPr sz="850">
              <a:solidFill>
                <a:prstClr val="black"/>
              </a:solidFill>
              <a:latin typeface="Verdana"/>
              <a:cs typeface="Verdana"/>
            </a:endParaRPr>
          </a:p>
          <a:p>
            <a:pPr marL="195602" lvl="1" indent="-91450" defTabSz="914504">
              <a:lnSpc>
                <a:spcPts val="1010"/>
              </a:lnSpc>
              <a:buFontTx/>
              <a:buChar char="–"/>
              <a:tabLst>
                <a:tab pos="195602" algn="l"/>
              </a:tabLst>
              <a:defRPr/>
            </a:pPr>
            <a:r>
              <a:rPr sz="850" spc="-75" dirty="0">
                <a:solidFill>
                  <a:srgbClr val="231F20"/>
                </a:solidFill>
                <a:latin typeface="Verdana"/>
                <a:cs typeface="Verdana"/>
              </a:rPr>
              <a:t>Geography</a:t>
            </a:r>
            <a:endParaRPr sz="850">
              <a:solidFill>
                <a:prstClr val="black"/>
              </a:solidFill>
              <a:latin typeface="Verdana"/>
              <a:cs typeface="Verdana"/>
            </a:endParaRPr>
          </a:p>
        </p:txBody>
      </p:sp>
      <p:sp>
        <p:nvSpPr>
          <p:cNvPr id="23" name="object 23"/>
          <p:cNvSpPr txBox="1"/>
          <p:nvPr/>
        </p:nvSpPr>
        <p:spPr>
          <a:xfrm>
            <a:off x="3647147" y="2501341"/>
            <a:ext cx="881380" cy="143629"/>
          </a:xfrm>
          <a:prstGeom prst="rect">
            <a:avLst/>
          </a:prstGeom>
        </p:spPr>
        <p:txBody>
          <a:bodyPr vert="horz" wrap="square" lIns="0" tIns="12700" rIns="0" bIns="0" rtlCol="0">
            <a:spAutoFit/>
          </a:bodyPr>
          <a:lstStyle/>
          <a:p>
            <a:pPr marL="12701" defTabSz="914504">
              <a:spcBef>
                <a:spcPts val="100"/>
              </a:spcBef>
              <a:defRPr/>
            </a:pPr>
            <a:r>
              <a:rPr sz="850" b="1" spc="-60" dirty="0">
                <a:solidFill>
                  <a:srgbClr val="4F5A62"/>
                </a:solidFill>
                <a:latin typeface="Arial"/>
                <a:cs typeface="Arial"/>
              </a:rPr>
              <a:t>CASE</a:t>
            </a:r>
            <a:r>
              <a:rPr sz="850" b="1" spc="-50" dirty="0">
                <a:solidFill>
                  <a:srgbClr val="4F5A62"/>
                </a:solidFill>
                <a:latin typeface="Arial"/>
                <a:cs typeface="Arial"/>
              </a:rPr>
              <a:t> </a:t>
            </a:r>
            <a:r>
              <a:rPr sz="850" b="1" spc="-15" dirty="0">
                <a:solidFill>
                  <a:srgbClr val="4F5A62"/>
                </a:solidFill>
                <a:latin typeface="Arial"/>
                <a:cs typeface="Arial"/>
              </a:rPr>
              <a:t>CREATION</a:t>
            </a:r>
            <a:endParaRPr sz="850">
              <a:solidFill>
                <a:prstClr val="black"/>
              </a:solidFill>
              <a:latin typeface="Arial"/>
              <a:cs typeface="Arial"/>
            </a:endParaRPr>
          </a:p>
        </p:txBody>
      </p:sp>
      <p:sp>
        <p:nvSpPr>
          <p:cNvPr id="24" name="object 24"/>
          <p:cNvSpPr/>
          <p:nvPr/>
        </p:nvSpPr>
        <p:spPr>
          <a:xfrm>
            <a:off x="5662104" y="5101348"/>
            <a:ext cx="1656714" cy="1656714"/>
          </a:xfrm>
          <a:custGeom>
            <a:avLst/>
            <a:gdLst/>
            <a:ahLst/>
            <a:cxnLst/>
            <a:rect l="l" t="t" r="r" b="b"/>
            <a:pathLst>
              <a:path w="1656715" h="1656715">
                <a:moveTo>
                  <a:pt x="828103" y="1656206"/>
                </a:moveTo>
                <a:lnTo>
                  <a:pt x="876761" y="1654801"/>
                </a:lnTo>
                <a:lnTo>
                  <a:pt x="924678" y="1650635"/>
                </a:lnTo>
                <a:lnTo>
                  <a:pt x="971777" y="1643788"/>
                </a:lnTo>
                <a:lnTo>
                  <a:pt x="1017981" y="1634336"/>
                </a:lnTo>
                <a:lnTo>
                  <a:pt x="1063211" y="1622357"/>
                </a:lnTo>
                <a:lnTo>
                  <a:pt x="1107390" y="1607930"/>
                </a:lnTo>
                <a:lnTo>
                  <a:pt x="1150440" y="1591131"/>
                </a:lnTo>
                <a:lnTo>
                  <a:pt x="1192283" y="1572038"/>
                </a:lnTo>
                <a:lnTo>
                  <a:pt x="1232843" y="1550729"/>
                </a:lnTo>
                <a:lnTo>
                  <a:pt x="1272041" y="1527282"/>
                </a:lnTo>
                <a:lnTo>
                  <a:pt x="1309800" y="1501774"/>
                </a:lnTo>
                <a:lnTo>
                  <a:pt x="1346041" y="1474283"/>
                </a:lnTo>
                <a:lnTo>
                  <a:pt x="1380688" y="1444886"/>
                </a:lnTo>
                <a:lnTo>
                  <a:pt x="1413662" y="1413662"/>
                </a:lnTo>
                <a:lnTo>
                  <a:pt x="1444886" y="1380688"/>
                </a:lnTo>
                <a:lnTo>
                  <a:pt x="1474283" y="1346041"/>
                </a:lnTo>
                <a:lnTo>
                  <a:pt x="1501774" y="1309800"/>
                </a:lnTo>
                <a:lnTo>
                  <a:pt x="1527282" y="1272041"/>
                </a:lnTo>
                <a:lnTo>
                  <a:pt x="1550729" y="1232843"/>
                </a:lnTo>
                <a:lnTo>
                  <a:pt x="1572038" y="1192283"/>
                </a:lnTo>
                <a:lnTo>
                  <a:pt x="1591131" y="1150440"/>
                </a:lnTo>
                <a:lnTo>
                  <a:pt x="1607930" y="1107390"/>
                </a:lnTo>
                <a:lnTo>
                  <a:pt x="1622357" y="1063211"/>
                </a:lnTo>
                <a:lnTo>
                  <a:pt x="1634336" y="1017981"/>
                </a:lnTo>
                <a:lnTo>
                  <a:pt x="1643788" y="971777"/>
                </a:lnTo>
                <a:lnTo>
                  <a:pt x="1650635" y="924678"/>
                </a:lnTo>
                <a:lnTo>
                  <a:pt x="1654801" y="876761"/>
                </a:lnTo>
                <a:lnTo>
                  <a:pt x="1656206" y="828103"/>
                </a:lnTo>
                <a:lnTo>
                  <a:pt x="1654801" y="779445"/>
                </a:lnTo>
                <a:lnTo>
                  <a:pt x="1650635" y="731528"/>
                </a:lnTo>
                <a:lnTo>
                  <a:pt x="1643788" y="684429"/>
                </a:lnTo>
                <a:lnTo>
                  <a:pt x="1634336" y="638225"/>
                </a:lnTo>
                <a:lnTo>
                  <a:pt x="1622357" y="592995"/>
                </a:lnTo>
                <a:lnTo>
                  <a:pt x="1607930" y="548816"/>
                </a:lnTo>
                <a:lnTo>
                  <a:pt x="1591131" y="505766"/>
                </a:lnTo>
                <a:lnTo>
                  <a:pt x="1572038" y="463923"/>
                </a:lnTo>
                <a:lnTo>
                  <a:pt x="1550729" y="423363"/>
                </a:lnTo>
                <a:lnTo>
                  <a:pt x="1527282" y="384165"/>
                </a:lnTo>
                <a:lnTo>
                  <a:pt x="1501774" y="346406"/>
                </a:lnTo>
                <a:lnTo>
                  <a:pt x="1474283" y="310165"/>
                </a:lnTo>
                <a:lnTo>
                  <a:pt x="1444886" y="275518"/>
                </a:lnTo>
                <a:lnTo>
                  <a:pt x="1413662" y="242544"/>
                </a:lnTo>
                <a:lnTo>
                  <a:pt x="1380688" y="211320"/>
                </a:lnTo>
                <a:lnTo>
                  <a:pt x="1346041" y="181923"/>
                </a:lnTo>
                <a:lnTo>
                  <a:pt x="1309800" y="154432"/>
                </a:lnTo>
                <a:lnTo>
                  <a:pt x="1272041" y="128924"/>
                </a:lnTo>
                <a:lnTo>
                  <a:pt x="1232843" y="105477"/>
                </a:lnTo>
                <a:lnTo>
                  <a:pt x="1192283" y="84168"/>
                </a:lnTo>
                <a:lnTo>
                  <a:pt x="1150440" y="65075"/>
                </a:lnTo>
                <a:lnTo>
                  <a:pt x="1107390" y="48276"/>
                </a:lnTo>
                <a:lnTo>
                  <a:pt x="1063211" y="33849"/>
                </a:lnTo>
                <a:lnTo>
                  <a:pt x="1017981" y="21870"/>
                </a:lnTo>
                <a:lnTo>
                  <a:pt x="971777" y="12418"/>
                </a:lnTo>
                <a:lnTo>
                  <a:pt x="924678" y="5571"/>
                </a:lnTo>
                <a:lnTo>
                  <a:pt x="876761" y="1405"/>
                </a:lnTo>
                <a:lnTo>
                  <a:pt x="828103" y="0"/>
                </a:lnTo>
                <a:lnTo>
                  <a:pt x="779445" y="1405"/>
                </a:lnTo>
                <a:lnTo>
                  <a:pt x="731528" y="5571"/>
                </a:lnTo>
                <a:lnTo>
                  <a:pt x="684429" y="12418"/>
                </a:lnTo>
                <a:lnTo>
                  <a:pt x="638225" y="21870"/>
                </a:lnTo>
                <a:lnTo>
                  <a:pt x="592995" y="33849"/>
                </a:lnTo>
                <a:lnTo>
                  <a:pt x="548816" y="48276"/>
                </a:lnTo>
                <a:lnTo>
                  <a:pt x="505766" y="65075"/>
                </a:lnTo>
                <a:lnTo>
                  <a:pt x="463923" y="84168"/>
                </a:lnTo>
                <a:lnTo>
                  <a:pt x="423363" y="105477"/>
                </a:lnTo>
                <a:lnTo>
                  <a:pt x="384165" y="128924"/>
                </a:lnTo>
                <a:lnTo>
                  <a:pt x="346406" y="154432"/>
                </a:lnTo>
                <a:lnTo>
                  <a:pt x="310165" y="181923"/>
                </a:lnTo>
                <a:lnTo>
                  <a:pt x="275518" y="211320"/>
                </a:lnTo>
                <a:lnTo>
                  <a:pt x="242544" y="242544"/>
                </a:lnTo>
                <a:lnTo>
                  <a:pt x="211320" y="275518"/>
                </a:lnTo>
                <a:lnTo>
                  <a:pt x="181923" y="310165"/>
                </a:lnTo>
                <a:lnTo>
                  <a:pt x="154432" y="346406"/>
                </a:lnTo>
                <a:lnTo>
                  <a:pt x="128924" y="384165"/>
                </a:lnTo>
                <a:lnTo>
                  <a:pt x="105477" y="423363"/>
                </a:lnTo>
                <a:lnTo>
                  <a:pt x="84168" y="463923"/>
                </a:lnTo>
                <a:lnTo>
                  <a:pt x="65075" y="505766"/>
                </a:lnTo>
                <a:lnTo>
                  <a:pt x="48276" y="548816"/>
                </a:lnTo>
                <a:lnTo>
                  <a:pt x="33849" y="592995"/>
                </a:lnTo>
                <a:lnTo>
                  <a:pt x="21870" y="638225"/>
                </a:lnTo>
                <a:lnTo>
                  <a:pt x="12418" y="684429"/>
                </a:lnTo>
                <a:lnTo>
                  <a:pt x="5571" y="731528"/>
                </a:lnTo>
                <a:lnTo>
                  <a:pt x="1405" y="779445"/>
                </a:lnTo>
                <a:lnTo>
                  <a:pt x="0" y="828103"/>
                </a:lnTo>
                <a:lnTo>
                  <a:pt x="1405" y="876761"/>
                </a:lnTo>
                <a:lnTo>
                  <a:pt x="5571" y="924678"/>
                </a:lnTo>
                <a:lnTo>
                  <a:pt x="12418" y="971777"/>
                </a:lnTo>
                <a:lnTo>
                  <a:pt x="21870" y="1017981"/>
                </a:lnTo>
                <a:lnTo>
                  <a:pt x="33849" y="1063211"/>
                </a:lnTo>
                <a:lnTo>
                  <a:pt x="48276" y="1107390"/>
                </a:lnTo>
                <a:lnTo>
                  <a:pt x="65075" y="1150440"/>
                </a:lnTo>
                <a:lnTo>
                  <a:pt x="84168" y="1192283"/>
                </a:lnTo>
                <a:lnTo>
                  <a:pt x="105477" y="1232843"/>
                </a:lnTo>
                <a:lnTo>
                  <a:pt x="128924" y="1272041"/>
                </a:lnTo>
                <a:lnTo>
                  <a:pt x="154432" y="1309800"/>
                </a:lnTo>
                <a:lnTo>
                  <a:pt x="181923" y="1346041"/>
                </a:lnTo>
                <a:lnTo>
                  <a:pt x="211320" y="1380688"/>
                </a:lnTo>
                <a:lnTo>
                  <a:pt x="242544" y="1413662"/>
                </a:lnTo>
                <a:lnTo>
                  <a:pt x="275518" y="1444886"/>
                </a:lnTo>
                <a:lnTo>
                  <a:pt x="310165" y="1474283"/>
                </a:lnTo>
                <a:lnTo>
                  <a:pt x="346406" y="1501774"/>
                </a:lnTo>
                <a:lnTo>
                  <a:pt x="384165" y="1527282"/>
                </a:lnTo>
                <a:lnTo>
                  <a:pt x="423363" y="1550729"/>
                </a:lnTo>
                <a:lnTo>
                  <a:pt x="463923" y="1572038"/>
                </a:lnTo>
                <a:lnTo>
                  <a:pt x="505766" y="1591131"/>
                </a:lnTo>
                <a:lnTo>
                  <a:pt x="548816" y="1607930"/>
                </a:lnTo>
                <a:lnTo>
                  <a:pt x="592995" y="1622357"/>
                </a:lnTo>
                <a:lnTo>
                  <a:pt x="638225" y="1634336"/>
                </a:lnTo>
                <a:lnTo>
                  <a:pt x="684429" y="1643788"/>
                </a:lnTo>
                <a:lnTo>
                  <a:pt x="731528" y="1650635"/>
                </a:lnTo>
                <a:lnTo>
                  <a:pt x="779445" y="1654801"/>
                </a:lnTo>
                <a:lnTo>
                  <a:pt x="828103" y="1656206"/>
                </a:lnTo>
                <a:close/>
              </a:path>
            </a:pathLst>
          </a:custGeom>
          <a:ln w="62509">
            <a:solidFill>
              <a:srgbClr val="72808A"/>
            </a:solidFill>
          </a:ln>
        </p:spPr>
        <p:txBody>
          <a:bodyPr wrap="square" lIns="0" tIns="0" rIns="0" bIns="0" rtlCol="0"/>
          <a:lstStyle/>
          <a:p>
            <a:pPr defTabSz="914504">
              <a:defRPr/>
            </a:pPr>
            <a:endParaRPr>
              <a:solidFill>
                <a:prstClr val="black"/>
              </a:solidFill>
              <a:latin typeface="Calibri"/>
            </a:endParaRPr>
          </a:p>
        </p:txBody>
      </p:sp>
      <p:sp>
        <p:nvSpPr>
          <p:cNvPr id="25" name="object 25"/>
          <p:cNvSpPr txBox="1"/>
          <p:nvPr/>
        </p:nvSpPr>
        <p:spPr>
          <a:xfrm>
            <a:off x="316484" y="7355929"/>
            <a:ext cx="988694" cy="788677"/>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50" dirty="0">
                <a:solidFill>
                  <a:srgbClr val="231F20"/>
                </a:solidFill>
                <a:latin typeface="Verdana"/>
                <a:cs typeface="Verdana"/>
              </a:rPr>
              <a:t>Automatically  escalate </a:t>
            </a:r>
            <a:r>
              <a:rPr sz="850" spc="-60" dirty="0">
                <a:solidFill>
                  <a:srgbClr val="231F20"/>
                </a:solidFill>
                <a:latin typeface="Verdana"/>
                <a:cs typeface="Verdana"/>
              </a:rPr>
              <a:t>cases</a:t>
            </a:r>
            <a:r>
              <a:rPr sz="850" spc="-195" dirty="0">
                <a:solidFill>
                  <a:srgbClr val="231F20"/>
                </a:solidFill>
                <a:latin typeface="Verdana"/>
                <a:cs typeface="Verdana"/>
              </a:rPr>
              <a:t> </a:t>
            </a:r>
            <a:r>
              <a:rPr sz="850" spc="-25" dirty="0">
                <a:solidFill>
                  <a:srgbClr val="231F20"/>
                </a:solidFill>
                <a:latin typeface="Verdana"/>
                <a:cs typeface="Verdana"/>
              </a:rPr>
              <a:t>open  </a:t>
            </a:r>
            <a:r>
              <a:rPr sz="850" spc="-40" dirty="0">
                <a:solidFill>
                  <a:srgbClr val="231F20"/>
                </a:solidFill>
                <a:latin typeface="Verdana"/>
                <a:cs typeface="Verdana"/>
              </a:rPr>
              <a:t>beyond </a:t>
            </a:r>
            <a:r>
              <a:rPr sz="850" spc="-65" dirty="0">
                <a:solidFill>
                  <a:srgbClr val="231F20"/>
                </a:solidFill>
                <a:latin typeface="Verdana"/>
                <a:cs typeface="Verdana"/>
              </a:rPr>
              <a:t>a </a:t>
            </a:r>
            <a:r>
              <a:rPr sz="850" spc="-50" dirty="0">
                <a:solidFill>
                  <a:srgbClr val="231F20"/>
                </a:solidFill>
                <a:latin typeface="Verdana"/>
                <a:cs typeface="Verdana"/>
              </a:rPr>
              <a:t>certain  </a:t>
            </a:r>
            <a:r>
              <a:rPr sz="850" spc="-30" dirty="0">
                <a:solidFill>
                  <a:srgbClr val="231F20"/>
                </a:solidFill>
                <a:latin typeface="Verdana"/>
                <a:cs typeface="Verdana"/>
              </a:rPr>
              <a:t>period of </a:t>
            </a:r>
            <a:r>
              <a:rPr sz="850" spc="-40" dirty="0">
                <a:solidFill>
                  <a:srgbClr val="231F20"/>
                </a:solidFill>
                <a:latin typeface="Verdana"/>
                <a:cs typeface="Verdana"/>
              </a:rPr>
              <a:t>time </a:t>
            </a:r>
            <a:r>
              <a:rPr sz="850" spc="-45" dirty="0">
                <a:solidFill>
                  <a:srgbClr val="231F20"/>
                </a:solidFill>
                <a:latin typeface="Verdana"/>
                <a:cs typeface="Verdana"/>
              </a:rPr>
              <a:t>or  </a:t>
            </a:r>
            <a:r>
              <a:rPr sz="850" spc="-55" dirty="0">
                <a:solidFill>
                  <a:srgbClr val="231F20"/>
                </a:solidFill>
                <a:latin typeface="Verdana"/>
                <a:cs typeface="Verdana"/>
              </a:rPr>
              <a:t>where </a:t>
            </a:r>
            <a:r>
              <a:rPr sz="850" spc="-50" dirty="0">
                <a:solidFill>
                  <a:srgbClr val="231F20"/>
                </a:solidFill>
                <a:latin typeface="Verdana"/>
                <a:cs typeface="Verdana"/>
              </a:rPr>
              <a:t>an</a:t>
            </a:r>
            <a:r>
              <a:rPr sz="850" spc="-140" dirty="0">
                <a:solidFill>
                  <a:srgbClr val="231F20"/>
                </a:solidFill>
                <a:latin typeface="Verdana"/>
                <a:cs typeface="Verdana"/>
              </a:rPr>
              <a:t> </a:t>
            </a:r>
            <a:r>
              <a:rPr sz="850" spc="-70" dirty="0">
                <a:solidFill>
                  <a:srgbClr val="231F20"/>
                </a:solidFill>
                <a:latin typeface="Verdana"/>
                <a:cs typeface="Verdana"/>
              </a:rPr>
              <a:t>SLA</a:t>
            </a:r>
            <a:endParaRPr sz="850">
              <a:solidFill>
                <a:prstClr val="black"/>
              </a:solidFill>
              <a:latin typeface="Verdana"/>
              <a:cs typeface="Verdana"/>
            </a:endParaRPr>
          </a:p>
          <a:p>
            <a:pPr marL="12701" defTabSz="914504">
              <a:lnSpc>
                <a:spcPts val="969"/>
              </a:lnSpc>
              <a:defRPr/>
            </a:pPr>
            <a:r>
              <a:rPr sz="850" spc="-65" dirty="0">
                <a:solidFill>
                  <a:srgbClr val="231F20"/>
                </a:solidFill>
                <a:latin typeface="Verdana"/>
                <a:cs typeface="Verdana"/>
              </a:rPr>
              <a:t>has</a:t>
            </a:r>
            <a:r>
              <a:rPr sz="850" spc="-95" dirty="0">
                <a:solidFill>
                  <a:srgbClr val="231F20"/>
                </a:solidFill>
                <a:latin typeface="Verdana"/>
                <a:cs typeface="Verdana"/>
              </a:rPr>
              <a:t> </a:t>
            </a:r>
            <a:r>
              <a:rPr sz="850" spc="-55" dirty="0">
                <a:solidFill>
                  <a:srgbClr val="231F20"/>
                </a:solidFill>
                <a:latin typeface="Verdana"/>
                <a:cs typeface="Verdana"/>
              </a:rPr>
              <a:t>expired.</a:t>
            </a:r>
            <a:endParaRPr sz="850">
              <a:solidFill>
                <a:prstClr val="black"/>
              </a:solidFill>
              <a:latin typeface="Verdana"/>
              <a:cs typeface="Verdana"/>
            </a:endParaRPr>
          </a:p>
        </p:txBody>
      </p:sp>
      <p:sp>
        <p:nvSpPr>
          <p:cNvPr id="26" name="object 26"/>
          <p:cNvSpPr txBox="1"/>
          <p:nvPr/>
        </p:nvSpPr>
        <p:spPr>
          <a:xfrm>
            <a:off x="1385512" y="7355713"/>
            <a:ext cx="930275" cy="1301638"/>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80" dirty="0">
                <a:solidFill>
                  <a:srgbClr val="231F20"/>
                </a:solidFill>
                <a:latin typeface="Verdana"/>
                <a:cs typeface="Verdana"/>
              </a:rPr>
              <a:t>Track </a:t>
            </a:r>
            <a:r>
              <a:rPr sz="850" spc="-100" dirty="0">
                <a:solidFill>
                  <a:srgbClr val="231F20"/>
                </a:solidFill>
                <a:latin typeface="Verdana"/>
                <a:cs typeface="Verdana"/>
              </a:rPr>
              <a:t>Key  </a:t>
            </a:r>
            <a:r>
              <a:rPr sz="850" spc="-45" dirty="0">
                <a:solidFill>
                  <a:srgbClr val="231F20"/>
                </a:solidFill>
                <a:latin typeface="Verdana"/>
                <a:cs typeface="Verdana"/>
              </a:rPr>
              <a:t>Performance  </a:t>
            </a:r>
            <a:r>
              <a:rPr sz="850" spc="-50" dirty="0">
                <a:solidFill>
                  <a:srgbClr val="231F20"/>
                </a:solidFill>
                <a:latin typeface="Verdana"/>
                <a:cs typeface="Verdana"/>
              </a:rPr>
              <a:t>Indicators </a:t>
            </a:r>
            <a:r>
              <a:rPr sz="850" spc="-70" dirty="0">
                <a:solidFill>
                  <a:srgbClr val="231F20"/>
                </a:solidFill>
                <a:latin typeface="Verdana"/>
                <a:cs typeface="Verdana"/>
              </a:rPr>
              <a:t>(KPI)  </a:t>
            </a:r>
            <a:r>
              <a:rPr sz="850" spc="-35" dirty="0">
                <a:solidFill>
                  <a:srgbClr val="231F20"/>
                </a:solidFill>
                <a:latin typeface="Verdana"/>
                <a:cs typeface="Verdana"/>
              </a:rPr>
              <a:t>and </a:t>
            </a:r>
            <a:r>
              <a:rPr sz="850" spc="-40" dirty="0">
                <a:solidFill>
                  <a:srgbClr val="231F20"/>
                </a:solidFill>
                <a:latin typeface="Verdana"/>
                <a:cs typeface="Verdana"/>
              </a:rPr>
              <a:t>important  </a:t>
            </a:r>
            <a:r>
              <a:rPr sz="850" spc="-60" dirty="0">
                <a:solidFill>
                  <a:srgbClr val="231F20"/>
                </a:solidFill>
                <a:latin typeface="Verdana"/>
                <a:cs typeface="Verdana"/>
              </a:rPr>
              <a:t>service </a:t>
            </a:r>
            <a:r>
              <a:rPr sz="850" spc="-50" dirty="0">
                <a:solidFill>
                  <a:srgbClr val="231F20"/>
                </a:solidFill>
                <a:latin typeface="Verdana"/>
                <a:cs typeface="Verdana"/>
              </a:rPr>
              <a:t>metrics  </a:t>
            </a:r>
            <a:r>
              <a:rPr sz="850" spc="-35" dirty="0">
                <a:solidFill>
                  <a:srgbClr val="231F20"/>
                </a:solidFill>
                <a:latin typeface="Verdana"/>
                <a:cs typeface="Verdana"/>
              </a:rPr>
              <a:t>including </a:t>
            </a:r>
            <a:r>
              <a:rPr sz="850" spc="-80" dirty="0">
                <a:solidFill>
                  <a:srgbClr val="231F20"/>
                </a:solidFill>
                <a:latin typeface="Verdana"/>
                <a:cs typeface="Verdana"/>
              </a:rPr>
              <a:t>average  </a:t>
            </a:r>
            <a:r>
              <a:rPr sz="850" spc="-45" dirty="0">
                <a:solidFill>
                  <a:srgbClr val="231F20"/>
                </a:solidFill>
                <a:latin typeface="Verdana"/>
                <a:cs typeface="Verdana"/>
              </a:rPr>
              <a:t>resolution </a:t>
            </a:r>
            <a:r>
              <a:rPr sz="850" spc="-55" dirty="0">
                <a:solidFill>
                  <a:srgbClr val="231F20"/>
                </a:solidFill>
                <a:latin typeface="Verdana"/>
                <a:cs typeface="Verdana"/>
              </a:rPr>
              <a:t>time,  </a:t>
            </a:r>
            <a:r>
              <a:rPr sz="850" spc="-60" dirty="0">
                <a:solidFill>
                  <a:srgbClr val="231F20"/>
                </a:solidFill>
                <a:latin typeface="Verdana"/>
                <a:cs typeface="Verdana"/>
              </a:rPr>
              <a:t>first </a:t>
            </a:r>
            <a:r>
              <a:rPr sz="850" spc="-40" dirty="0">
                <a:solidFill>
                  <a:srgbClr val="231F20"/>
                </a:solidFill>
                <a:latin typeface="Verdana"/>
                <a:cs typeface="Verdana"/>
              </a:rPr>
              <a:t>call</a:t>
            </a:r>
            <a:r>
              <a:rPr sz="850" spc="-135" dirty="0">
                <a:solidFill>
                  <a:srgbClr val="231F20"/>
                </a:solidFill>
                <a:latin typeface="Verdana"/>
                <a:cs typeface="Verdana"/>
              </a:rPr>
              <a:t> </a:t>
            </a:r>
            <a:r>
              <a:rPr sz="850" spc="-50" dirty="0">
                <a:solidFill>
                  <a:srgbClr val="231F20"/>
                </a:solidFill>
                <a:latin typeface="Verdana"/>
                <a:cs typeface="Verdana"/>
              </a:rPr>
              <a:t>resolution,  </a:t>
            </a:r>
            <a:r>
              <a:rPr sz="850" spc="-35" dirty="0">
                <a:solidFill>
                  <a:srgbClr val="231F20"/>
                </a:solidFill>
                <a:latin typeface="Verdana"/>
                <a:cs typeface="Verdana"/>
              </a:rPr>
              <a:t>and </a:t>
            </a:r>
            <a:r>
              <a:rPr sz="850" spc="-50" dirty="0">
                <a:solidFill>
                  <a:srgbClr val="231F20"/>
                </a:solidFill>
                <a:latin typeface="Verdana"/>
                <a:cs typeface="Verdana"/>
              </a:rPr>
              <a:t>customer  satisfaction.</a:t>
            </a:r>
            <a:endParaRPr sz="850">
              <a:solidFill>
                <a:prstClr val="black"/>
              </a:solidFill>
              <a:latin typeface="Verdana"/>
              <a:cs typeface="Verdana"/>
            </a:endParaRPr>
          </a:p>
        </p:txBody>
      </p:sp>
      <p:sp>
        <p:nvSpPr>
          <p:cNvPr id="27" name="object 27"/>
          <p:cNvSpPr txBox="1"/>
          <p:nvPr/>
        </p:nvSpPr>
        <p:spPr>
          <a:xfrm>
            <a:off x="435769" y="6869830"/>
            <a:ext cx="701675" cy="275717"/>
          </a:xfrm>
          <a:prstGeom prst="rect">
            <a:avLst/>
          </a:prstGeom>
        </p:spPr>
        <p:txBody>
          <a:bodyPr vert="horz" wrap="square" lIns="0" tIns="19050" rIns="0" bIns="0" rtlCol="0">
            <a:spAutoFit/>
          </a:bodyPr>
          <a:lstStyle/>
          <a:p>
            <a:pPr marL="182901" marR="5081" indent="-170834" defTabSz="914504">
              <a:lnSpc>
                <a:spcPts val="1000"/>
              </a:lnSpc>
              <a:spcBef>
                <a:spcPts val="150"/>
              </a:spcBef>
              <a:defRPr/>
            </a:pPr>
            <a:r>
              <a:rPr sz="850" b="1" spc="-65" dirty="0">
                <a:solidFill>
                  <a:srgbClr val="4F5A62"/>
                </a:solidFill>
                <a:latin typeface="Arial"/>
                <a:cs typeface="Arial"/>
              </a:rPr>
              <a:t>ESCA</a:t>
            </a:r>
            <a:r>
              <a:rPr sz="850" b="1" spc="-50" dirty="0">
                <a:solidFill>
                  <a:srgbClr val="4F5A62"/>
                </a:solidFill>
                <a:latin typeface="Arial"/>
                <a:cs typeface="Arial"/>
              </a:rPr>
              <a:t>L</a:t>
            </a:r>
            <a:r>
              <a:rPr sz="850" b="1" spc="-90" dirty="0">
                <a:solidFill>
                  <a:srgbClr val="4F5A62"/>
                </a:solidFill>
                <a:latin typeface="Arial"/>
                <a:cs typeface="Arial"/>
              </a:rPr>
              <a:t>A</a:t>
            </a:r>
            <a:r>
              <a:rPr sz="850" b="1" spc="40" dirty="0">
                <a:solidFill>
                  <a:srgbClr val="4F5A62"/>
                </a:solidFill>
                <a:latin typeface="Arial"/>
                <a:cs typeface="Arial"/>
              </a:rPr>
              <a:t>T</a:t>
            </a:r>
            <a:r>
              <a:rPr sz="850" b="1" spc="10" dirty="0">
                <a:solidFill>
                  <a:srgbClr val="4F5A62"/>
                </a:solidFill>
                <a:latin typeface="Arial"/>
                <a:cs typeface="Arial"/>
              </a:rPr>
              <a:t>I</a:t>
            </a:r>
            <a:r>
              <a:rPr sz="850" b="1" spc="30" dirty="0">
                <a:solidFill>
                  <a:srgbClr val="4F5A62"/>
                </a:solidFill>
                <a:latin typeface="Arial"/>
                <a:cs typeface="Arial"/>
              </a:rPr>
              <a:t>ON  </a:t>
            </a:r>
            <a:r>
              <a:rPr sz="850" b="1" spc="-55" dirty="0">
                <a:solidFill>
                  <a:srgbClr val="4F5A62"/>
                </a:solidFill>
                <a:latin typeface="Arial"/>
                <a:cs typeface="Arial"/>
              </a:rPr>
              <a:t>RULES</a:t>
            </a:r>
            <a:endParaRPr sz="850">
              <a:solidFill>
                <a:prstClr val="black"/>
              </a:solidFill>
              <a:latin typeface="Arial"/>
              <a:cs typeface="Arial"/>
            </a:endParaRPr>
          </a:p>
        </p:txBody>
      </p:sp>
      <p:sp>
        <p:nvSpPr>
          <p:cNvPr id="28" name="object 28"/>
          <p:cNvSpPr txBox="1"/>
          <p:nvPr/>
        </p:nvSpPr>
        <p:spPr>
          <a:xfrm>
            <a:off x="1468851" y="6869830"/>
            <a:ext cx="777875" cy="275717"/>
          </a:xfrm>
          <a:prstGeom prst="rect">
            <a:avLst/>
          </a:prstGeom>
        </p:spPr>
        <p:txBody>
          <a:bodyPr vert="horz" wrap="square" lIns="0" tIns="19050" rIns="0" bIns="0" rtlCol="0">
            <a:spAutoFit/>
          </a:bodyPr>
          <a:lstStyle/>
          <a:p>
            <a:pPr marL="16512" marR="5081" indent="-4446" defTabSz="914504">
              <a:lnSpc>
                <a:spcPts val="1000"/>
              </a:lnSpc>
              <a:spcBef>
                <a:spcPts val="150"/>
              </a:spcBef>
              <a:defRPr/>
            </a:pPr>
            <a:r>
              <a:rPr sz="850" b="1" spc="-50" dirty="0">
                <a:solidFill>
                  <a:srgbClr val="4F5A62"/>
                </a:solidFill>
                <a:latin typeface="Arial"/>
                <a:cs typeface="Arial"/>
              </a:rPr>
              <a:t>REPORTS </a:t>
            </a:r>
            <a:r>
              <a:rPr sz="850" b="1" spc="10" dirty="0">
                <a:solidFill>
                  <a:srgbClr val="4F5A62"/>
                </a:solidFill>
                <a:latin typeface="Arial"/>
                <a:cs typeface="Arial"/>
              </a:rPr>
              <a:t>AND  </a:t>
            </a:r>
            <a:r>
              <a:rPr sz="850" b="1" spc="5" dirty="0">
                <a:solidFill>
                  <a:srgbClr val="4F5A62"/>
                </a:solidFill>
                <a:latin typeface="Arial"/>
                <a:cs typeface="Arial"/>
              </a:rPr>
              <a:t>D</a:t>
            </a:r>
            <a:r>
              <a:rPr sz="850" b="1" spc="-25" dirty="0">
                <a:solidFill>
                  <a:srgbClr val="4F5A62"/>
                </a:solidFill>
                <a:latin typeface="Arial"/>
                <a:cs typeface="Arial"/>
              </a:rPr>
              <a:t>ASHB</a:t>
            </a:r>
            <a:r>
              <a:rPr sz="850" b="1" spc="-40" dirty="0">
                <a:solidFill>
                  <a:srgbClr val="4F5A62"/>
                </a:solidFill>
                <a:latin typeface="Arial"/>
                <a:cs typeface="Arial"/>
              </a:rPr>
              <a:t>OARDS</a:t>
            </a:r>
            <a:endParaRPr sz="850">
              <a:solidFill>
                <a:prstClr val="black"/>
              </a:solidFill>
              <a:latin typeface="Arial"/>
              <a:cs typeface="Arial"/>
            </a:endParaRPr>
          </a:p>
        </p:txBody>
      </p:sp>
      <p:sp>
        <p:nvSpPr>
          <p:cNvPr id="29" name="object 29"/>
          <p:cNvSpPr/>
          <p:nvPr/>
        </p:nvSpPr>
        <p:spPr>
          <a:xfrm>
            <a:off x="694508" y="7172966"/>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30" name="object 30"/>
          <p:cNvSpPr txBox="1"/>
          <p:nvPr/>
        </p:nvSpPr>
        <p:spPr>
          <a:xfrm>
            <a:off x="2478328" y="7355929"/>
            <a:ext cx="593090" cy="275717"/>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50" dirty="0">
                <a:solidFill>
                  <a:srgbClr val="231F20"/>
                </a:solidFill>
                <a:latin typeface="Verdana"/>
                <a:cs typeface="Verdana"/>
              </a:rPr>
              <a:t>C</a:t>
            </a:r>
            <a:r>
              <a:rPr sz="850" spc="-35" dirty="0">
                <a:solidFill>
                  <a:srgbClr val="231F20"/>
                </a:solidFill>
                <a:latin typeface="Verdana"/>
                <a:cs typeface="Verdana"/>
              </a:rPr>
              <a:t>e</a:t>
            </a:r>
            <a:r>
              <a:rPr sz="850" spc="-40" dirty="0">
                <a:solidFill>
                  <a:srgbClr val="231F20"/>
                </a:solidFill>
                <a:latin typeface="Verdana"/>
                <a:cs typeface="Verdana"/>
              </a:rPr>
              <a:t>n</a:t>
            </a:r>
            <a:r>
              <a:rPr sz="850" spc="-65" dirty="0">
                <a:solidFill>
                  <a:srgbClr val="231F20"/>
                </a:solidFill>
                <a:latin typeface="Verdana"/>
                <a:cs typeface="Verdana"/>
              </a:rPr>
              <a:t>t</a:t>
            </a:r>
            <a:r>
              <a:rPr sz="850" spc="-95" dirty="0">
                <a:solidFill>
                  <a:srgbClr val="231F20"/>
                </a:solidFill>
                <a:latin typeface="Verdana"/>
                <a:cs typeface="Verdana"/>
              </a:rPr>
              <a:t>r</a:t>
            </a:r>
            <a:r>
              <a:rPr sz="850" spc="-50" dirty="0">
                <a:solidFill>
                  <a:srgbClr val="231F20"/>
                </a:solidFill>
                <a:latin typeface="Verdana"/>
                <a:cs typeface="Verdana"/>
              </a:rPr>
              <a:t>ali</a:t>
            </a:r>
            <a:r>
              <a:rPr sz="850" spc="-95" dirty="0">
                <a:solidFill>
                  <a:srgbClr val="231F20"/>
                </a:solidFill>
                <a:latin typeface="Verdana"/>
                <a:cs typeface="Verdana"/>
              </a:rPr>
              <a:t>z</a:t>
            </a:r>
            <a:r>
              <a:rPr sz="850" spc="-45" dirty="0">
                <a:solidFill>
                  <a:srgbClr val="231F20"/>
                </a:solidFill>
                <a:latin typeface="Verdana"/>
                <a:cs typeface="Verdana"/>
              </a:rPr>
              <a:t>ed,  </a:t>
            </a:r>
            <a:r>
              <a:rPr sz="850" spc="-50" dirty="0">
                <a:solidFill>
                  <a:srgbClr val="231F20"/>
                </a:solidFill>
                <a:latin typeface="Verdana"/>
                <a:cs typeface="Verdana"/>
              </a:rPr>
              <a:t>searchable</a:t>
            </a:r>
            <a:endParaRPr sz="850">
              <a:solidFill>
                <a:prstClr val="black"/>
              </a:solidFill>
              <a:latin typeface="Verdana"/>
              <a:cs typeface="Verdana"/>
            </a:endParaRPr>
          </a:p>
        </p:txBody>
      </p:sp>
      <p:sp>
        <p:nvSpPr>
          <p:cNvPr id="31" name="object 31"/>
          <p:cNvSpPr txBox="1"/>
          <p:nvPr/>
        </p:nvSpPr>
        <p:spPr>
          <a:xfrm>
            <a:off x="2478328" y="7863725"/>
            <a:ext cx="768350" cy="532197"/>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40" dirty="0">
                <a:solidFill>
                  <a:srgbClr val="231F20"/>
                </a:solidFill>
                <a:latin typeface="Verdana"/>
                <a:cs typeface="Verdana"/>
              </a:rPr>
              <a:t>Make </a:t>
            </a:r>
            <a:r>
              <a:rPr sz="850" spc="-50" dirty="0">
                <a:solidFill>
                  <a:srgbClr val="231F20"/>
                </a:solidFill>
                <a:latin typeface="Verdana"/>
                <a:cs typeface="Verdana"/>
              </a:rPr>
              <a:t>articles  </a:t>
            </a:r>
            <a:r>
              <a:rPr sz="850" spc="-45" dirty="0">
                <a:solidFill>
                  <a:srgbClr val="231F20"/>
                </a:solidFill>
                <a:latin typeface="Verdana"/>
                <a:cs typeface="Verdana"/>
              </a:rPr>
              <a:t>accessible </a:t>
            </a:r>
            <a:r>
              <a:rPr sz="850" spc="-40" dirty="0">
                <a:solidFill>
                  <a:srgbClr val="231F20"/>
                </a:solidFill>
                <a:latin typeface="Verdana"/>
                <a:cs typeface="Verdana"/>
              </a:rPr>
              <a:t>to  </a:t>
            </a:r>
            <a:r>
              <a:rPr sz="850" spc="-50" dirty="0">
                <a:solidFill>
                  <a:srgbClr val="231F20"/>
                </a:solidFill>
                <a:latin typeface="Verdana"/>
                <a:cs typeface="Verdana"/>
              </a:rPr>
              <a:t>employees</a:t>
            </a:r>
            <a:r>
              <a:rPr sz="850" spc="-150" dirty="0">
                <a:solidFill>
                  <a:srgbClr val="231F20"/>
                </a:solidFill>
                <a:latin typeface="Verdana"/>
                <a:cs typeface="Verdana"/>
              </a:rPr>
              <a:t> </a:t>
            </a:r>
            <a:r>
              <a:rPr sz="850" spc="-35" dirty="0">
                <a:solidFill>
                  <a:srgbClr val="231F20"/>
                </a:solidFill>
                <a:latin typeface="Verdana"/>
                <a:cs typeface="Verdana"/>
              </a:rPr>
              <a:t>and  </a:t>
            </a:r>
            <a:r>
              <a:rPr sz="850" spc="-55" dirty="0">
                <a:solidFill>
                  <a:srgbClr val="231F20"/>
                </a:solidFill>
                <a:latin typeface="Verdana"/>
                <a:cs typeface="Verdana"/>
              </a:rPr>
              <a:t>customers.</a:t>
            </a:r>
            <a:endParaRPr sz="850">
              <a:solidFill>
                <a:prstClr val="black"/>
              </a:solidFill>
              <a:latin typeface="Verdana"/>
              <a:cs typeface="Verdana"/>
            </a:endParaRPr>
          </a:p>
        </p:txBody>
      </p:sp>
      <p:sp>
        <p:nvSpPr>
          <p:cNvPr id="32" name="object 32"/>
          <p:cNvSpPr txBox="1"/>
          <p:nvPr/>
        </p:nvSpPr>
        <p:spPr>
          <a:xfrm>
            <a:off x="3506984" y="7355605"/>
            <a:ext cx="871855" cy="275717"/>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40" dirty="0">
                <a:solidFill>
                  <a:srgbClr val="231F20"/>
                </a:solidFill>
                <a:latin typeface="Verdana"/>
                <a:cs typeface="Verdana"/>
              </a:rPr>
              <a:t>Make </a:t>
            </a:r>
            <a:r>
              <a:rPr sz="850" spc="-35" dirty="0">
                <a:solidFill>
                  <a:srgbClr val="231F20"/>
                </a:solidFill>
                <a:latin typeface="Verdana"/>
                <a:cs typeface="Verdana"/>
              </a:rPr>
              <a:t>and</a:t>
            </a:r>
            <a:r>
              <a:rPr sz="850" spc="-200" dirty="0">
                <a:solidFill>
                  <a:srgbClr val="231F20"/>
                </a:solidFill>
                <a:latin typeface="Verdana"/>
                <a:cs typeface="Verdana"/>
              </a:rPr>
              <a:t> </a:t>
            </a:r>
            <a:r>
              <a:rPr sz="850" spc="-60" dirty="0">
                <a:solidFill>
                  <a:srgbClr val="231F20"/>
                </a:solidFill>
                <a:latin typeface="Verdana"/>
                <a:cs typeface="Verdana"/>
              </a:rPr>
              <a:t>receive  </a:t>
            </a:r>
            <a:r>
              <a:rPr sz="850" spc="-50" dirty="0">
                <a:solidFill>
                  <a:srgbClr val="231F20"/>
                </a:solidFill>
                <a:latin typeface="Verdana"/>
                <a:cs typeface="Verdana"/>
              </a:rPr>
              <a:t>calls </a:t>
            </a:r>
            <a:r>
              <a:rPr sz="850" spc="-60" dirty="0">
                <a:solidFill>
                  <a:srgbClr val="231F20"/>
                </a:solidFill>
                <a:latin typeface="Verdana"/>
                <a:cs typeface="Verdana"/>
              </a:rPr>
              <a:t>right</a:t>
            </a:r>
            <a:r>
              <a:rPr sz="850" spc="-145" dirty="0">
                <a:solidFill>
                  <a:srgbClr val="231F20"/>
                </a:solidFill>
                <a:latin typeface="Verdana"/>
                <a:cs typeface="Verdana"/>
              </a:rPr>
              <a:t> </a:t>
            </a:r>
            <a:r>
              <a:rPr sz="850" spc="-45" dirty="0">
                <a:solidFill>
                  <a:srgbClr val="231F20"/>
                </a:solidFill>
                <a:latin typeface="Verdana"/>
                <a:cs typeface="Verdana"/>
              </a:rPr>
              <a:t>from</a:t>
            </a:r>
            <a:endParaRPr sz="850">
              <a:solidFill>
                <a:prstClr val="black"/>
              </a:solidFill>
              <a:latin typeface="Verdana"/>
              <a:cs typeface="Verdana"/>
            </a:endParaRPr>
          </a:p>
        </p:txBody>
      </p:sp>
      <p:sp>
        <p:nvSpPr>
          <p:cNvPr id="33" name="object 33"/>
          <p:cNvSpPr txBox="1"/>
          <p:nvPr/>
        </p:nvSpPr>
        <p:spPr>
          <a:xfrm>
            <a:off x="2478328" y="7609826"/>
            <a:ext cx="1777364" cy="143629"/>
          </a:xfrm>
          <a:prstGeom prst="rect">
            <a:avLst/>
          </a:prstGeom>
        </p:spPr>
        <p:txBody>
          <a:bodyPr vert="horz" wrap="square" lIns="0" tIns="12700" rIns="0" bIns="0" rtlCol="0">
            <a:spAutoFit/>
          </a:bodyPr>
          <a:lstStyle/>
          <a:p>
            <a:pPr marL="12701" defTabSz="914504">
              <a:spcBef>
                <a:spcPts val="100"/>
              </a:spcBef>
              <a:tabLst>
                <a:tab pos="1040884" algn="l"/>
              </a:tabLst>
              <a:defRPr/>
            </a:pPr>
            <a:r>
              <a:rPr sz="850" spc="-55" dirty="0">
                <a:solidFill>
                  <a:srgbClr val="231F20"/>
                </a:solidFill>
                <a:latin typeface="Verdana"/>
                <a:cs typeface="Verdana"/>
              </a:rPr>
              <a:t>repository</a:t>
            </a:r>
            <a:r>
              <a:rPr sz="850" spc="-80" dirty="0">
                <a:solidFill>
                  <a:srgbClr val="231F20"/>
                </a:solidFill>
                <a:latin typeface="Verdana"/>
                <a:cs typeface="Verdana"/>
              </a:rPr>
              <a:t> </a:t>
            </a:r>
            <a:r>
              <a:rPr sz="850" spc="-30" dirty="0">
                <a:solidFill>
                  <a:srgbClr val="231F20"/>
                </a:solidFill>
                <a:latin typeface="Verdana"/>
                <a:cs typeface="Verdana"/>
              </a:rPr>
              <a:t>of	</a:t>
            </a:r>
            <a:r>
              <a:rPr sz="850" spc="-55" dirty="0">
                <a:solidFill>
                  <a:srgbClr val="231F20"/>
                </a:solidFill>
                <a:latin typeface="Verdana"/>
                <a:cs typeface="Verdana"/>
              </a:rPr>
              <a:t>Salesforce</a:t>
            </a:r>
            <a:r>
              <a:rPr sz="850" spc="-140" dirty="0">
                <a:solidFill>
                  <a:srgbClr val="231F20"/>
                </a:solidFill>
                <a:latin typeface="Verdana"/>
                <a:cs typeface="Verdana"/>
              </a:rPr>
              <a:t> </a:t>
            </a:r>
            <a:r>
              <a:rPr sz="850" spc="-50" dirty="0">
                <a:solidFill>
                  <a:srgbClr val="231F20"/>
                </a:solidFill>
                <a:latin typeface="Verdana"/>
                <a:cs typeface="Verdana"/>
              </a:rPr>
              <a:t>with</a:t>
            </a:r>
            <a:endParaRPr sz="850">
              <a:solidFill>
                <a:prstClr val="black"/>
              </a:solidFill>
              <a:latin typeface="Verdana"/>
              <a:cs typeface="Verdana"/>
            </a:endParaRPr>
          </a:p>
        </p:txBody>
      </p:sp>
      <p:sp>
        <p:nvSpPr>
          <p:cNvPr id="34" name="object 34"/>
          <p:cNvSpPr txBox="1"/>
          <p:nvPr/>
        </p:nvSpPr>
        <p:spPr>
          <a:xfrm>
            <a:off x="2478328" y="7736776"/>
            <a:ext cx="1545590" cy="143629"/>
          </a:xfrm>
          <a:prstGeom prst="rect">
            <a:avLst/>
          </a:prstGeom>
        </p:spPr>
        <p:txBody>
          <a:bodyPr vert="horz" wrap="square" lIns="0" tIns="12700" rIns="0" bIns="0" rtlCol="0">
            <a:spAutoFit/>
          </a:bodyPr>
          <a:lstStyle/>
          <a:p>
            <a:pPr marL="12701" defTabSz="914504">
              <a:spcBef>
                <a:spcPts val="100"/>
              </a:spcBef>
              <a:defRPr/>
            </a:pPr>
            <a:r>
              <a:rPr sz="850" spc="-55" dirty="0">
                <a:solidFill>
                  <a:srgbClr val="231F20"/>
                </a:solidFill>
                <a:latin typeface="Verdana"/>
                <a:cs typeface="Verdana"/>
              </a:rPr>
              <a:t>up-to-date </a:t>
            </a:r>
            <a:r>
              <a:rPr sz="850" spc="-50" dirty="0">
                <a:solidFill>
                  <a:srgbClr val="231F20"/>
                </a:solidFill>
                <a:latin typeface="Verdana"/>
                <a:cs typeface="Verdana"/>
              </a:rPr>
              <a:t>content.</a:t>
            </a:r>
            <a:r>
              <a:rPr sz="850" spc="70" dirty="0">
                <a:solidFill>
                  <a:srgbClr val="231F20"/>
                </a:solidFill>
                <a:latin typeface="Verdana"/>
                <a:cs typeface="Verdana"/>
              </a:rPr>
              <a:t> </a:t>
            </a:r>
            <a:r>
              <a:rPr sz="850" spc="-55" dirty="0">
                <a:solidFill>
                  <a:srgbClr val="231F20"/>
                </a:solidFill>
                <a:latin typeface="Verdana"/>
                <a:cs typeface="Verdana"/>
              </a:rPr>
              <a:t>integrated</a:t>
            </a:r>
            <a:endParaRPr sz="850">
              <a:solidFill>
                <a:prstClr val="black"/>
              </a:solidFill>
              <a:latin typeface="Verdana"/>
              <a:cs typeface="Verdana"/>
            </a:endParaRPr>
          </a:p>
        </p:txBody>
      </p:sp>
      <p:sp>
        <p:nvSpPr>
          <p:cNvPr id="35" name="object 35"/>
          <p:cNvSpPr txBox="1"/>
          <p:nvPr/>
        </p:nvSpPr>
        <p:spPr>
          <a:xfrm>
            <a:off x="3506984" y="7863402"/>
            <a:ext cx="963930" cy="143629"/>
          </a:xfrm>
          <a:prstGeom prst="rect">
            <a:avLst/>
          </a:prstGeom>
        </p:spPr>
        <p:txBody>
          <a:bodyPr vert="horz" wrap="square" lIns="0" tIns="12700" rIns="0" bIns="0" rtlCol="0">
            <a:spAutoFit/>
          </a:bodyPr>
          <a:lstStyle/>
          <a:p>
            <a:pPr marL="12701" defTabSz="914504">
              <a:spcBef>
                <a:spcPts val="100"/>
              </a:spcBef>
              <a:defRPr/>
            </a:pPr>
            <a:r>
              <a:rPr sz="850" spc="-35" dirty="0">
                <a:solidFill>
                  <a:srgbClr val="231F20"/>
                </a:solidFill>
                <a:latin typeface="Verdana"/>
                <a:cs typeface="Verdana"/>
              </a:rPr>
              <a:t>softphone</a:t>
            </a:r>
            <a:r>
              <a:rPr sz="850" spc="-145" dirty="0">
                <a:solidFill>
                  <a:srgbClr val="231F20"/>
                </a:solidFill>
                <a:latin typeface="Verdana"/>
                <a:cs typeface="Verdana"/>
              </a:rPr>
              <a:t> </a:t>
            </a:r>
            <a:r>
              <a:rPr sz="850" spc="-50" dirty="0">
                <a:solidFill>
                  <a:srgbClr val="231F20"/>
                </a:solidFill>
                <a:latin typeface="Verdana"/>
                <a:cs typeface="Verdana"/>
              </a:rPr>
              <a:t>controls.</a:t>
            </a:r>
            <a:endParaRPr sz="850">
              <a:solidFill>
                <a:prstClr val="black"/>
              </a:solidFill>
              <a:latin typeface="Verdana"/>
              <a:cs typeface="Verdana"/>
            </a:endParaRPr>
          </a:p>
        </p:txBody>
      </p:sp>
      <p:sp>
        <p:nvSpPr>
          <p:cNvPr id="36" name="object 36"/>
          <p:cNvSpPr txBox="1"/>
          <p:nvPr/>
        </p:nvSpPr>
        <p:spPr>
          <a:xfrm>
            <a:off x="2552598" y="6996995"/>
            <a:ext cx="723900" cy="143629"/>
          </a:xfrm>
          <a:prstGeom prst="rect">
            <a:avLst/>
          </a:prstGeom>
        </p:spPr>
        <p:txBody>
          <a:bodyPr vert="horz" wrap="square" lIns="0" tIns="12700" rIns="0" bIns="0" rtlCol="0">
            <a:spAutoFit/>
          </a:bodyPr>
          <a:lstStyle/>
          <a:p>
            <a:pPr marL="12701" defTabSz="914504">
              <a:spcBef>
                <a:spcPts val="100"/>
              </a:spcBef>
              <a:defRPr/>
            </a:pPr>
            <a:r>
              <a:rPr sz="850" b="1" spc="-20" dirty="0">
                <a:solidFill>
                  <a:srgbClr val="4F5A62"/>
                </a:solidFill>
                <a:latin typeface="Arial"/>
                <a:cs typeface="Arial"/>
              </a:rPr>
              <a:t>KNOWLEDGE</a:t>
            </a:r>
            <a:endParaRPr sz="850">
              <a:solidFill>
                <a:prstClr val="black"/>
              </a:solidFill>
              <a:latin typeface="Arial"/>
              <a:cs typeface="Arial"/>
            </a:endParaRPr>
          </a:p>
        </p:txBody>
      </p:sp>
      <p:sp>
        <p:nvSpPr>
          <p:cNvPr id="37" name="object 37"/>
          <p:cNvSpPr txBox="1"/>
          <p:nvPr/>
        </p:nvSpPr>
        <p:spPr>
          <a:xfrm>
            <a:off x="3855446" y="6996995"/>
            <a:ext cx="198755" cy="143629"/>
          </a:xfrm>
          <a:prstGeom prst="rect">
            <a:avLst/>
          </a:prstGeom>
        </p:spPr>
        <p:txBody>
          <a:bodyPr vert="horz" wrap="square" lIns="0" tIns="12700" rIns="0" bIns="0" rtlCol="0">
            <a:spAutoFit/>
          </a:bodyPr>
          <a:lstStyle/>
          <a:p>
            <a:pPr marL="12701" defTabSz="914504">
              <a:spcBef>
                <a:spcPts val="100"/>
              </a:spcBef>
              <a:defRPr/>
            </a:pPr>
            <a:r>
              <a:rPr sz="850" b="1" spc="-65" dirty="0">
                <a:solidFill>
                  <a:srgbClr val="4F5A62"/>
                </a:solidFill>
                <a:latin typeface="Arial"/>
                <a:cs typeface="Arial"/>
              </a:rPr>
              <a:t>C</a:t>
            </a:r>
            <a:r>
              <a:rPr sz="850" b="1" spc="-50" dirty="0">
                <a:solidFill>
                  <a:srgbClr val="4F5A62"/>
                </a:solidFill>
                <a:latin typeface="Arial"/>
                <a:cs typeface="Arial"/>
              </a:rPr>
              <a:t>T</a:t>
            </a:r>
            <a:r>
              <a:rPr sz="850" b="1" spc="95" dirty="0">
                <a:solidFill>
                  <a:srgbClr val="4F5A62"/>
                </a:solidFill>
                <a:latin typeface="Arial"/>
                <a:cs typeface="Arial"/>
              </a:rPr>
              <a:t>I</a:t>
            </a:r>
            <a:endParaRPr sz="850">
              <a:solidFill>
                <a:prstClr val="black"/>
              </a:solidFill>
              <a:latin typeface="Arial"/>
              <a:cs typeface="Arial"/>
            </a:endParaRPr>
          </a:p>
        </p:txBody>
      </p:sp>
      <p:sp>
        <p:nvSpPr>
          <p:cNvPr id="38" name="object 38"/>
          <p:cNvSpPr txBox="1"/>
          <p:nvPr/>
        </p:nvSpPr>
        <p:spPr>
          <a:xfrm>
            <a:off x="5834386" y="6996995"/>
            <a:ext cx="544195" cy="143629"/>
          </a:xfrm>
          <a:prstGeom prst="rect">
            <a:avLst/>
          </a:prstGeom>
        </p:spPr>
        <p:txBody>
          <a:bodyPr vert="horz" wrap="square" lIns="0" tIns="12700" rIns="0" bIns="0" rtlCol="0">
            <a:spAutoFit/>
          </a:bodyPr>
          <a:lstStyle/>
          <a:p>
            <a:pPr marL="12701" defTabSz="914504">
              <a:spcBef>
                <a:spcPts val="100"/>
              </a:spcBef>
              <a:defRPr/>
            </a:pPr>
            <a:r>
              <a:rPr sz="850" b="1" spc="-25" dirty="0">
                <a:solidFill>
                  <a:srgbClr val="4F5A62"/>
                </a:solidFill>
                <a:latin typeface="Arial"/>
                <a:cs typeface="Arial"/>
              </a:rPr>
              <a:t>CONSOLE</a:t>
            </a:r>
            <a:endParaRPr sz="850" dirty="0">
              <a:solidFill>
                <a:prstClr val="black"/>
              </a:solidFill>
              <a:latin typeface="Arial"/>
              <a:cs typeface="Arial"/>
            </a:endParaRPr>
          </a:p>
        </p:txBody>
      </p:sp>
      <p:sp>
        <p:nvSpPr>
          <p:cNvPr id="39" name="object 39"/>
          <p:cNvSpPr/>
          <p:nvPr/>
        </p:nvSpPr>
        <p:spPr>
          <a:xfrm>
            <a:off x="640073" y="1233912"/>
            <a:ext cx="182892" cy="182880"/>
          </a:xfrm>
          <a:prstGeom prst="rect">
            <a:avLst/>
          </a:prstGeom>
          <a:blipFill>
            <a:blip r:embed="rId2"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0" name="object 40"/>
          <p:cNvSpPr/>
          <p:nvPr/>
        </p:nvSpPr>
        <p:spPr>
          <a:xfrm>
            <a:off x="2169128" y="2673661"/>
            <a:ext cx="182892" cy="182880"/>
          </a:xfrm>
          <a:prstGeom prst="rect">
            <a:avLst/>
          </a:prstGeom>
          <a:blipFill>
            <a:blip r:embed="rId4"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1" name="object 41"/>
          <p:cNvSpPr/>
          <p:nvPr/>
        </p:nvSpPr>
        <p:spPr>
          <a:xfrm>
            <a:off x="640073" y="2673661"/>
            <a:ext cx="182892" cy="182880"/>
          </a:xfrm>
          <a:prstGeom prst="rect">
            <a:avLst/>
          </a:prstGeom>
          <a:blipFill>
            <a:blip r:embed="rId4"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2" name="object 42"/>
          <p:cNvSpPr/>
          <p:nvPr/>
        </p:nvSpPr>
        <p:spPr>
          <a:xfrm>
            <a:off x="2169128" y="4103058"/>
            <a:ext cx="182892" cy="182880"/>
          </a:xfrm>
          <a:prstGeom prst="rect">
            <a:avLst/>
          </a:prstGeom>
          <a:blipFill>
            <a:blip r:embed="rId2"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3" name="object 43"/>
          <p:cNvSpPr/>
          <p:nvPr/>
        </p:nvSpPr>
        <p:spPr>
          <a:xfrm>
            <a:off x="640073" y="4103058"/>
            <a:ext cx="182892" cy="182880"/>
          </a:xfrm>
          <a:prstGeom prst="rect">
            <a:avLst/>
          </a:prstGeom>
          <a:blipFill>
            <a:blip r:embed="rId2"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4" name="object 44"/>
          <p:cNvSpPr/>
          <p:nvPr/>
        </p:nvSpPr>
        <p:spPr>
          <a:xfrm>
            <a:off x="3990028" y="2673661"/>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5" name="object 45"/>
          <p:cNvSpPr/>
          <p:nvPr/>
        </p:nvSpPr>
        <p:spPr>
          <a:xfrm>
            <a:off x="5334857" y="2673661"/>
            <a:ext cx="182892" cy="182880"/>
          </a:xfrm>
          <a:prstGeom prst="rect">
            <a:avLst/>
          </a:prstGeom>
          <a:blipFill>
            <a:blip r:embed="rId4"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6" name="object 46"/>
          <p:cNvSpPr/>
          <p:nvPr/>
        </p:nvSpPr>
        <p:spPr>
          <a:xfrm>
            <a:off x="6679685" y="2673661"/>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49" name="object 49"/>
          <p:cNvSpPr txBox="1"/>
          <p:nvPr/>
        </p:nvSpPr>
        <p:spPr>
          <a:xfrm>
            <a:off x="6887617" y="6814528"/>
            <a:ext cx="421005" cy="135935"/>
          </a:xfrm>
          <a:prstGeom prst="rect">
            <a:avLst/>
          </a:prstGeom>
        </p:spPr>
        <p:txBody>
          <a:bodyPr vert="horz" wrap="square" lIns="0" tIns="12700" rIns="0" bIns="0" rtlCol="0">
            <a:spAutoFit/>
          </a:bodyPr>
          <a:lstStyle/>
          <a:p>
            <a:pPr marL="12701" defTabSz="914504">
              <a:spcBef>
                <a:spcPts val="100"/>
              </a:spcBef>
              <a:defRPr/>
            </a:pPr>
            <a:r>
              <a:rPr sz="800" b="1" spc="5" dirty="0">
                <a:solidFill>
                  <a:srgbClr val="231F20"/>
                </a:solidFill>
                <a:latin typeface="Arial"/>
                <a:cs typeface="Arial"/>
              </a:rPr>
              <a:t>Support</a:t>
            </a:r>
            <a:endParaRPr sz="800">
              <a:solidFill>
                <a:prstClr val="black"/>
              </a:solidFill>
              <a:latin typeface="Arial"/>
              <a:cs typeface="Arial"/>
            </a:endParaRPr>
          </a:p>
        </p:txBody>
      </p:sp>
      <p:sp>
        <p:nvSpPr>
          <p:cNvPr id="50" name="object 50"/>
          <p:cNvSpPr txBox="1"/>
          <p:nvPr/>
        </p:nvSpPr>
        <p:spPr>
          <a:xfrm>
            <a:off x="4887926" y="5689511"/>
            <a:ext cx="523875" cy="135935"/>
          </a:xfrm>
          <a:prstGeom prst="rect">
            <a:avLst/>
          </a:prstGeom>
        </p:spPr>
        <p:txBody>
          <a:bodyPr vert="horz" wrap="square" lIns="0" tIns="12700" rIns="0" bIns="0" rtlCol="0">
            <a:spAutoFit/>
          </a:bodyPr>
          <a:lstStyle/>
          <a:p>
            <a:pPr marL="12701" defTabSz="914504">
              <a:spcBef>
                <a:spcPts val="100"/>
              </a:spcBef>
              <a:defRPr/>
            </a:pPr>
            <a:r>
              <a:rPr sz="800" b="1" spc="25" dirty="0">
                <a:solidFill>
                  <a:srgbClr val="231F20"/>
                </a:solidFill>
                <a:latin typeface="Arial"/>
                <a:cs typeface="Arial"/>
              </a:rPr>
              <a:t>Mar</a:t>
            </a:r>
            <a:r>
              <a:rPr sz="800" b="1" spc="5" dirty="0">
                <a:solidFill>
                  <a:srgbClr val="231F20"/>
                </a:solidFill>
                <a:latin typeface="Arial"/>
                <a:cs typeface="Arial"/>
              </a:rPr>
              <a:t>k</a:t>
            </a:r>
            <a:r>
              <a:rPr sz="800" b="1" spc="10" dirty="0">
                <a:solidFill>
                  <a:srgbClr val="231F20"/>
                </a:solidFill>
                <a:latin typeface="Arial"/>
                <a:cs typeface="Arial"/>
              </a:rPr>
              <a:t>e</a:t>
            </a:r>
            <a:r>
              <a:rPr sz="800" b="1" spc="5" dirty="0">
                <a:solidFill>
                  <a:srgbClr val="231F20"/>
                </a:solidFill>
                <a:latin typeface="Arial"/>
                <a:cs typeface="Arial"/>
              </a:rPr>
              <a:t>ting</a:t>
            </a:r>
            <a:endParaRPr sz="800">
              <a:solidFill>
                <a:prstClr val="black"/>
              </a:solidFill>
              <a:latin typeface="Arial"/>
              <a:cs typeface="Arial"/>
            </a:endParaRPr>
          </a:p>
        </p:txBody>
      </p:sp>
      <p:sp>
        <p:nvSpPr>
          <p:cNvPr id="51" name="object 51"/>
          <p:cNvSpPr/>
          <p:nvPr/>
        </p:nvSpPr>
        <p:spPr>
          <a:xfrm>
            <a:off x="6014492" y="5934863"/>
            <a:ext cx="581025" cy="581025"/>
          </a:xfrm>
          <a:custGeom>
            <a:avLst/>
            <a:gdLst/>
            <a:ahLst/>
            <a:cxnLst/>
            <a:rect l="l" t="t" r="r" b="b"/>
            <a:pathLst>
              <a:path w="581025" h="581025">
                <a:moveTo>
                  <a:pt x="522630" y="0"/>
                </a:moveTo>
                <a:lnTo>
                  <a:pt x="58064" y="0"/>
                </a:lnTo>
                <a:lnTo>
                  <a:pt x="35463" y="4563"/>
                </a:lnTo>
                <a:lnTo>
                  <a:pt x="17006" y="17006"/>
                </a:lnTo>
                <a:lnTo>
                  <a:pt x="4563" y="35463"/>
                </a:lnTo>
                <a:lnTo>
                  <a:pt x="0" y="58064"/>
                </a:lnTo>
                <a:lnTo>
                  <a:pt x="0" y="522617"/>
                </a:lnTo>
                <a:lnTo>
                  <a:pt x="4563" y="545226"/>
                </a:lnTo>
                <a:lnTo>
                  <a:pt x="17006" y="563686"/>
                </a:lnTo>
                <a:lnTo>
                  <a:pt x="35463" y="576131"/>
                </a:lnTo>
                <a:lnTo>
                  <a:pt x="58064" y="580694"/>
                </a:lnTo>
                <a:lnTo>
                  <a:pt x="522630" y="580694"/>
                </a:lnTo>
                <a:lnTo>
                  <a:pt x="545231" y="576131"/>
                </a:lnTo>
                <a:lnTo>
                  <a:pt x="563687" y="563686"/>
                </a:lnTo>
                <a:lnTo>
                  <a:pt x="576131" y="545226"/>
                </a:lnTo>
                <a:lnTo>
                  <a:pt x="580694" y="522617"/>
                </a:lnTo>
                <a:lnTo>
                  <a:pt x="580694" y="58064"/>
                </a:lnTo>
                <a:lnTo>
                  <a:pt x="576131" y="35463"/>
                </a:lnTo>
                <a:lnTo>
                  <a:pt x="563687" y="17006"/>
                </a:lnTo>
                <a:lnTo>
                  <a:pt x="545231" y="4563"/>
                </a:lnTo>
                <a:lnTo>
                  <a:pt x="522630" y="0"/>
                </a:lnTo>
                <a:close/>
              </a:path>
            </a:pathLst>
          </a:custGeom>
          <a:solidFill>
            <a:srgbClr val="838DC6"/>
          </a:solidFill>
        </p:spPr>
        <p:txBody>
          <a:bodyPr wrap="square" lIns="0" tIns="0" rIns="0" bIns="0" rtlCol="0"/>
          <a:lstStyle/>
          <a:p>
            <a:pPr defTabSz="914504">
              <a:defRPr/>
            </a:pPr>
            <a:endParaRPr>
              <a:solidFill>
                <a:prstClr val="black"/>
              </a:solidFill>
              <a:latin typeface="Calibri"/>
            </a:endParaRPr>
          </a:p>
        </p:txBody>
      </p:sp>
      <p:sp>
        <p:nvSpPr>
          <p:cNvPr id="52" name="object 52"/>
          <p:cNvSpPr/>
          <p:nvPr/>
        </p:nvSpPr>
        <p:spPr>
          <a:xfrm>
            <a:off x="6111265" y="6041466"/>
            <a:ext cx="387350" cy="367665"/>
          </a:xfrm>
          <a:custGeom>
            <a:avLst/>
            <a:gdLst/>
            <a:ahLst/>
            <a:cxnLst/>
            <a:rect l="l" t="t" r="r" b="b"/>
            <a:pathLst>
              <a:path w="387350" h="367664">
                <a:moveTo>
                  <a:pt x="29044" y="0"/>
                </a:moveTo>
                <a:lnTo>
                  <a:pt x="15489" y="1530"/>
                </a:lnTo>
                <a:lnTo>
                  <a:pt x="6507" y="6502"/>
                </a:lnTo>
                <a:lnTo>
                  <a:pt x="1532" y="15484"/>
                </a:lnTo>
                <a:lnTo>
                  <a:pt x="0" y="29044"/>
                </a:lnTo>
                <a:lnTo>
                  <a:pt x="0" y="338455"/>
                </a:lnTo>
                <a:lnTo>
                  <a:pt x="1532" y="352008"/>
                </a:lnTo>
                <a:lnTo>
                  <a:pt x="6507" y="360986"/>
                </a:lnTo>
                <a:lnTo>
                  <a:pt x="15489" y="365956"/>
                </a:lnTo>
                <a:lnTo>
                  <a:pt x="29044" y="367487"/>
                </a:lnTo>
                <a:lnTo>
                  <a:pt x="358101" y="367487"/>
                </a:lnTo>
                <a:lnTo>
                  <a:pt x="371660" y="365956"/>
                </a:lnTo>
                <a:lnTo>
                  <a:pt x="380638" y="360986"/>
                </a:lnTo>
                <a:lnTo>
                  <a:pt x="385605" y="352008"/>
                </a:lnTo>
                <a:lnTo>
                  <a:pt x="387134" y="338455"/>
                </a:lnTo>
                <a:lnTo>
                  <a:pt x="387134" y="24879"/>
                </a:lnTo>
                <a:lnTo>
                  <a:pt x="29044" y="0"/>
                </a:lnTo>
                <a:close/>
              </a:path>
            </a:pathLst>
          </a:custGeom>
          <a:solidFill>
            <a:srgbClr val="535FA7"/>
          </a:solidFill>
        </p:spPr>
        <p:txBody>
          <a:bodyPr wrap="square" lIns="0" tIns="0" rIns="0" bIns="0" rtlCol="0"/>
          <a:lstStyle/>
          <a:p>
            <a:pPr defTabSz="914504">
              <a:defRPr/>
            </a:pPr>
            <a:endParaRPr>
              <a:solidFill>
                <a:prstClr val="black"/>
              </a:solidFill>
              <a:latin typeface="Calibri"/>
            </a:endParaRPr>
          </a:p>
        </p:txBody>
      </p:sp>
      <p:sp>
        <p:nvSpPr>
          <p:cNvPr id="53" name="object 53"/>
          <p:cNvSpPr/>
          <p:nvPr/>
        </p:nvSpPr>
        <p:spPr>
          <a:xfrm>
            <a:off x="6179108" y="6070396"/>
            <a:ext cx="290830" cy="179070"/>
          </a:xfrm>
          <a:custGeom>
            <a:avLst/>
            <a:gdLst/>
            <a:ahLst/>
            <a:cxnLst/>
            <a:rect l="l" t="t" r="r" b="b"/>
            <a:pathLst>
              <a:path w="290829" h="179070">
                <a:moveTo>
                  <a:pt x="261315" y="0"/>
                </a:moveTo>
                <a:lnTo>
                  <a:pt x="38722" y="0"/>
                </a:lnTo>
                <a:lnTo>
                  <a:pt x="23654" y="3042"/>
                </a:lnTo>
                <a:lnTo>
                  <a:pt x="11345" y="11341"/>
                </a:lnTo>
                <a:lnTo>
                  <a:pt x="3044" y="23649"/>
                </a:lnTo>
                <a:lnTo>
                  <a:pt x="0" y="38722"/>
                </a:lnTo>
                <a:lnTo>
                  <a:pt x="0" y="139877"/>
                </a:lnTo>
                <a:lnTo>
                  <a:pt x="3044" y="154950"/>
                </a:lnTo>
                <a:lnTo>
                  <a:pt x="11345" y="167259"/>
                </a:lnTo>
                <a:lnTo>
                  <a:pt x="23654" y="175557"/>
                </a:lnTo>
                <a:lnTo>
                  <a:pt x="38722" y="178600"/>
                </a:lnTo>
                <a:lnTo>
                  <a:pt x="251650" y="178600"/>
                </a:lnTo>
                <a:lnTo>
                  <a:pt x="266716" y="175557"/>
                </a:lnTo>
                <a:lnTo>
                  <a:pt x="279020" y="167259"/>
                </a:lnTo>
                <a:lnTo>
                  <a:pt x="287317" y="154950"/>
                </a:lnTo>
                <a:lnTo>
                  <a:pt x="290360" y="139877"/>
                </a:lnTo>
                <a:lnTo>
                  <a:pt x="290360" y="29032"/>
                </a:lnTo>
                <a:lnTo>
                  <a:pt x="288829" y="15478"/>
                </a:lnTo>
                <a:lnTo>
                  <a:pt x="283857" y="6500"/>
                </a:lnTo>
                <a:lnTo>
                  <a:pt x="274876" y="1530"/>
                </a:lnTo>
                <a:lnTo>
                  <a:pt x="261315" y="0"/>
                </a:lnTo>
                <a:close/>
              </a:path>
            </a:pathLst>
          </a:custGeom>
          <a:solidFill>
            <a:srgbClr val="F7F8FC"/>
          </a:solidFill>
        </p:spPr>
        <p:txBody>
          <a:bodyPr wrap="square" lIns="0" tIns="0" rIns="0" bIns="0" rtlCol="0"/>
          <a:lstStyle/>
          <a:p>
            <a:pPr defTabSz="914504">
              <a:defRPr/>
            </a:pPr>
            <a:endParaRPr>
              <a:solidFill>
                <a:prstClr val="black"/>
              </a:solidFill>
              <a:latin typeface="Calibri"/>
            </a:endParaRPr>
          </a:p>
        </p:txBody>
      </p:sp>
      <p:sp>
        <p:nvSpPr>
          <p:cNvPr id="54" name="object 54"/>
          <p:cNvSpPr/>
          <p:nvPr/>
        </p:nvSpPr>
        <p:spPr>
          <a:xfrm>
            <a:off x="6111265" y="6041402"/>
            <a:ext cx="387350" cy="367665"/>
          </a:xfrm>
          <a:custGeom>
            <a:avLst/>
            <a:gdLst/>
            <a:ahLst/>
            <a:cxnLst/>
            <a:rect l="l" t="t" r="r" b="b"/>
            <a:pathLst>
              <a:path w="387350" h="367664">
                <a:moveTo>
                  <a:pt x="115608" y="0"/>
                </a:moveTo>
                <a:lnTo>
                  <a:pt x="29044" y="0"/>
                </a:lnTo>
                <a:lnTo>
                  <a:pt x="15489" y="1530"/>
                </a:lnTo>
                <a:lnTo>
                  <a:pt x="6507" y="6500"/>
                </a:lnTo>
                <a:lnTo>
                  <a:pt x="1532" y="15478"/>
                </a:lnTo>
                <a:lnTo>
                  <a:pt x="38" y="28691"/>
                </a:lnTo>
                <a:lnTo>
                  <a:pt x="0" y="338594"/>
                </a:lnTo>
                <a:lnTo>
                  <a:pt x="1532" y="352155"/>
                </a:lnTo>
                <a:lnTo>
                  <a:pt x="6507" y="361137"/>
                </a:lnTo>
                <a:lnTo>
                  <a:pt x="15489" y="366108"/>
                </a:lnTo>
                <a:lnTo>
                  <a:pt x="29044" y="367639"/>
                </a:lnTo>
                <a:lnTo>
                  <a:pt x="358101" y="367639"/>
                </a:lnTo>
                <a:lnTo>
                  <a:pt x="371660" y="366108"/>
                </a:lnTo>
                <a:lnTo>
                  <a:pt x="380638" y="361137"/>
                </a:lnTo>
                <a:lnTo>
                  <a:pt x="385605" y="352155"/>
                </a:lnTo>
                <a:lnTo>
                  <a:pt x="387134" y="338594"/>
                </a:lnTo>
                <a:lnTo>
                  <a:pt x="387134" y="92621"/>
                </a:lnTo>
                <a:lnTo>
                  <a:pt x="181736" y="67881"/>
                </a:lnTo>
                <a:lnTo>
                  <a:pt x="168584" y="64706"/>
                </a:lnTo>
                <a:lnTo>
                  <a:pt x="158757" y="56994"/>
                </a:lnTo>
                <a:lnTo>
                  <a:pt x="151952" y="47468"/>
                </a:lnTo>
                <a:lnTo>
                  <a:pt x="147866" y="38849"/>
                </a:lnTo>
                <a:lnTo>
                  <a:pt x="143665" y="28691"/>
                </a:lnTo>
                <a:lnTo>
                  <a:pt x="136785" y="15790"/>
                </a:lnTo>
                <a:lnTo>
                  <a:pt x="127381" y="4707"/>
                </a:lnTo>
                <a:lnTo>
                  <a:pt x="115608" y="0"/>
                </a:lnTo>
                <a:close/>
              </a:path>
            </a:pathLst>
          </a:custGeom>
          <a:solidFill>
            <a:srgbClr val="C2C8E5"/>
          </a:solidFill>
        </p:spPr>
        <p:txBody>
          <a:bodyPr wrap="square" lIns="0" tIns="0" rIns="0" bIns="0" rtlCol="0"/>
          <a:lstStyle/>
          <a:p>
            <a:pPr defTabSz="914504">
              <a:defRPr/>
            </a:pPr>
            <a:endParaRPr>
              <a:solidFill>
                <a:prstClr val="black"/>
              </a:solidFill>
              <a:latin typeface="Calibri"/>
            </a:endParaRPr>
          </a:p>
        </p:txBody>
      </p:sp>
      <p:sp>
        <p:nvSpPr>
          <p:cNvPr id="55" name="object 55"/>
          <p:cNvSpPr/>
          <p:nvPr/>
        </p:nvSpPr>
        <p:spPr>
          <a:xfrm>
            <a:off x="6023635" y="5425465"/>
            <a:ext cx="389890" cy="389890"/>
          </a:xfrm>
          <a:custGeom>
            <a:avLst/>
            <a:gdLst/>
            <a:ahLst/>
            <a:cxnLst/>
            <a:rect l="l" t="t" r="r" b="b"/>
            <a:pathLst>
              <a:path w="389889"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pPr defTabSz="914504">
              <a:defRPr/>
            </a:pPr>
            <a:endParaRPr>
              <a:solidFill>
                <a:prstClr val="black"/>
              </a:solidFill>
              <a:latin typeface="Calibri"/>
            </a:endParaRPr>
          </a:p>
        </p:txBody>
      </p:sp>
      <p:sp>
        <p:nvSpPr>
          <p:cNvPr id="56" name="object 56"/>
          <p:cNvSpPr/>
          <p:nvPr/>
        </p:nvSpPr>
        <p:spPr>
          <a:xfrm>
            <a:off x="6088519" y="5529300"/>
            <a:ext cx="259587" cy="181698"/>
          </a:xfrm>
          <a:prstGeom prst="rect">
            <a:avLst/>
          </a:prstGeom>
          <a:blipFill>
            <a:blip r:embed="rId5"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57" name="object 57"/>
          <p:cNvSpPr/>
          <p:nvPr/>
        </p:nvSpPr>
        <p:spPr>
          <a:xfrm>
            <a:off x="6731622" y="5941555"/>
            <a:ext cx="389890" cy="389890"/>
          </a:xfrm>
          <a:custGeom>
            <a:avLst/>
            <a:gdLst/>
            <a:ahLst/>
            <a:cxnLst/>
            <a:rect l="l" t="t" r="r" b="b"/>
            <a:pathLst>
              <a:path w="389890"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pPr defTabSz="914504">
              <a:defRPr/>
            </a:pPr>
            <a:endParaRPr>
              <a:solidFill>
                <a:prstClr val="black"/>
              </a:solidFill>
              <a:latin typeface="Calibri"/>
            </a:endParaRPr>
          </a:p>
        </p:txBody>
      </p:sp>
      <p:sp>
        <p:nvSpPr>
          <p:cNvPr id="58" name="object 58"/>
          <p:cNvSpPr/>
          <p:nvPr/>
        </p:nvSpPr>
        <p:spPr>
          <a:xfrm>
            <a:off x="6796507" y="6045390"/>
            <a:ext cx="259587" cy="181698"/>
          </a:xfrm>
          <a:prstGeom prst="rect">
            <a:avLst/>
          </a:prstGeom>
          <a:blipFill>
            <a:blip r:embed="rId6"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59" name="object 59"/>
          <p:cNvSpPr/>
          <p:nvPr/>
        </p:nvSpPr>
        <p:spPr>
          <a:xfrm>
            <a:off x="6491744" y="5480900"/>
            <a:ext cx="389890" cy="389890"/>
          </a:xfrm>
          <a:custGeom>
            <a:avLst/>
            <a:gdLst/>
            <a:ahLst/>
            <a:cxnLst/>
            <a:rect l="l" t="t" r="r" b="b"/>
            <a:pathLst>
              <a:path w="389890" h="389889">
                <a:moveTo>
                  <a:pt x="350431" y="0"/>
                </a:moveTo>
                <a:lnTo>
                  <a:pt x="38938" y="0"/>
                </a:lnTo>
                <a:lnTo>
                  <a:pt x="23783" y="3060"/>
                </a:lnTo>
                <a:lnTo>
                  <a:pt x="11406" y="11406"/>
                </a:lnTo>
                <a:lnTo>
                  <a:pt x="3060" y="23783"/>
                </a:lnTo>
                <a:lnTo>
                  <a:pt x="0" y="38938"/>
                </a:lnTo>
                <a:lnTo>
                  <a:pt x="0" y="350431"/>
                </a:lnTo>
                <a:lnTo>
                  <a:pt x="3060" y="365585"/>
                </a:lnTo>
                <a:lnTo>
                  <a:pt x="11406" y="377963"/>
                </a:lnTo>
                <a:lnTo>
                  <a:pt x="23783" y="386308"/>
                </a:lnTo>
                <a:lnTo>
                  <a:pt x="38938" y="389369"/>
                </a:lnTo>
                <a:lnTo>
                  <a:pt x="350431" y="389369"/>
                </a:lnTo>
                <a:lnTo>
                  <a:pt x="365583" y="386308"/>
                </a:lnTo>
                <a:lnTo>
                  <a:pt x="377956" y="377963"/>
                </a:lnTo>
                <a:lnTo>
                  <a:pt x="386298" y="365585"/>
                </a:lnTo>
                <a:lnTo>
                  <a:pt x="389356" y="350431"/>
                </a:lnTo>
                <a:lnTo>
                  <a:pt x="389356" y="38938"/>
                </a:lnTo>
                <a:lnTo>
                  <a:pt x="386298" y="23783"/>
                </a:lnTo>
                <a:lnTo>
                  <a:pt x="377956" y="11406"/>
                </a:lnTo>
                <a:lnTo>
                  <a:pt x="365583" y="3060"/>
                </a:lnTo>
                <a:lnTo>
                  <a:pt x="350431" y="0"/>
                </a:lnTo>
                <a:close/>
              </a:path>
            </a:pathLst>
          </a:custGeom>
          <a:solidFill>
            <a:srgbClr val="9D92C7"/>
          </a:solidFill>
        </p:spPr>
        <p:txBody>
          <a:bodyPr wrap="square" lIns="0" tIns="0" rIns="0" bIns="0" rtlCol="0"/>
          <a:lstStyle/>
          <a:p>
            <a:pPr defTabSz="914504">
              <a:defRPr/>
            </a:pPr>
            <a:endParaRPr>
              <a:solidFill>
                <a:prstClr val="black"/>
              </a:solidFill>
              <a:latin typeface="Calibri"/>
            </a:endParaRPr>
          </a:p>
        </p:txBody>
      </p:sp>
      <p:sp>
        <p:nvSpPr>
          <p:cNvPr id="60" name="object 60"/>
          <p:cNvSpPr/>
          <p:nvPr/>
        </p:nvSpPr>
        <p:spPr>
          <a:xfrm>
            <a:off x="6556642" y="5584736"/>
            <a:ext cx="259587" cy="181698"/>
          </a:xfrm>
          <a:prstGeom prst="rect">
            <a:avLst/>
          </a:prstGeom>
          <a:blipFill>
            <a:blip r:embed="rId7"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61" name="object 61"/>
          <p:cNvSpPr/>
          <p:nvPr/>
        </p:nvSpPr>
        <p:spPr>
          <a:xfrm>
            <a:off x="5470272" y="5546091"/>
            <a:ext cx="434975" cy="434975"/>
          </a:xfrm>
          <a:custGeom>
            <a:avLst/>
            <a:gdLst/>
            <a:ahLst/>
            <a:cxnLst/>
            <a:rect l="l" t="t" r="r" b="b"/>
            <a:pathLst>
              <a:path w="434975" h="434975">
                <a:moveTo>
                  <a:pt x="391045" y="0"/>
                </a:moveTo>
                <a:lnTo>
                  <a:pt x="43446" y="0"/>
                </a:lnTo>
                <a:lnTo>
                  <a:pt x="26537" y="3414"/>
                </a:lnTo>
                <a:lnTo>
                  <a:pt x="12726" y="12726"/>
                </a:lnTo>
                <a:lnTo>
                  <a:pt x="3414" y="26537"/>
                </a:lnTo>
                <a:lnTo>
                  <a:pt x="0" y="43446"/>
                </a:lnTo>
                <a:lnTo>
                  <a:pt x="0" y="391045"/>
                </a:lnTo>
                <a:lnTo>
                  <a:pt x="3414" y="407955"/>
                </a:lnTo>
                <a:lnTo>
                  <a:pt x="12726" y="421765"/>
                </a:lnTo>
                <a:lnTo>
                  <a:pt x="26537" y="431077"/>
                </a:lnTo>
                <a:lnTo>
                  <a:pt x="43446" y="434492"/>
                </a:lnTo>
                <a:lnTo>
                  <a:pt x="391045" y="434492"/>
                </a:lnTo>
                <a:lnTo>
                  <a:pt x="407955" y="431077"/>
                </a:lnTo>
                <a:lnTo>
                  <a:pt x="421765" y="421765"/>
                </a:lnTo>
                <a:lnTo>
                  <a:pt x="431077" y="407955"/>
                </a:lnTo>
                <a:lnTo>
                  <a:pt x="434492" y="391045"/>
                </a:lnTo>
                <a:lnTo>
                  <a:pt x="434492" y="43446"/>
                </a:lnTo>
                <a:lnTo>
                  <a:pt x="431077" y="26537"/>
                </a:lnTo>
                <a:lnTo>
                  <a:pt x="421765" y="12726"/>
                </a:lnTo>
                <a:lnTo>
                  <a:pt x="407955" y="3414"/>
                </a:lnTo>
                <a:lnTo>
                  <a:pt x="391045" y="0"/>
                </a:lnTo>
                <a:close/>
              </a:path>
            </a:pathLst>
          </a:custGeom>
          <a:solidFill>
            <a:srgbClr val="F49656"/>
          </a:solidFill>
        </p:spPr>
        <p:txBody>
          <a:bodyPr wrap="square" lIns="0" tIns="0" rIns="0" bIns="0" rtlCol="0"/>
          <a:lstStyle/>
          <a:p>
            <a:pPr defTabSz="914504">
              <a:defRPr/>
            </a:pPr>
            <a:endParaRPr>
              <a:solidFill>
                <a:prstClr val="black"/>
              </a:solidFill>
              <a:latin typeface="Calibri"/>
            </a:endParaRPr>
          </a:p>
        </p:txBody>
      </p:sp>
      <p:sp>
        <p:nvSpPr>
          <p:cNvPr id="62" name="object 62"/>
          <p:cNvSpPr/>
          <p:nvPr/>
        </p:nvSpPr>
        <p:spPr>
          <a:xfrm>
            <a:off x="5542687" y="5618493"/>
            <a:ext cx="290195" cy="290195"/>
          </a:xfrm>
          <a:custGeom>
            <a:avLst/>
            <a:gdLst/>
            <a:ahLst/>
            <a:cxnLst/>
            <a:rect l="l" t="t" r="r" b="b"/>
            <a:pathLst>
              <a:path w="290195" h="290195">
                <a:moveTo>
                  <a:pt x="144843" y="0"/>
                </a:moveTo>
                <a:lnTo>
                  <a:pt x="99060" y="7383"/>
                </a:lnTo>
                <a:lnTo>
                  <a:pt x="59299" y="27945"/>
                </a:lnTo>
                <a:lnTo>
                  <a:pt x="27945" y="59299"/>
                </a:lnTo>
                <a:lnTo>
                  <a:pt x="7383" y="99060"/>
                </a:lnTo>
                <a:lnTo>
                  <a:pt x="0" y="144843"/>
                </a:lnTo>
                <a:lnTo>
                  <a:pt x="7383" y="190626"/>
                </a:lnTo>
                <a:lnTo>
                  <a:pt x="27945" y="230387"/>
                </a:lnTo>
                <a:lnTo>
                  <a:pt x="59299" y="261741"/>
                </a:lnTo>
                <a:lnTo>
                  <a:pt x="99060" y="282303"/>
                </a:lnTo>
                <a:lnTo>
                  <a:pt x="144843" y="289686"/>
                </a:lnTo>
                <a:lnTo>
                  <a:pt x="190619" y="282303"/>
                </a:lnTo>
                <a:lnTo>
                  <a:pt x="230377" y="261741"/>
                </a:lnTo>
                <a:lnTo>
                  <a:pt x="261729" y="230387"/>
                </a:lnTo>
                <a:lnTo>
                  <a:pt x="282290" y="190626"/>
                </a:lnTo>
                <a:lnTo>
                  <a:pt x="289674" y="144843"/>
                </a:lnTo>
                <a:lnTo>
                  <a:pt x="282290" y="99060"/>
                </a:lnTo>
                <a:lnTo>
                  <a:pt x="261729" y="59299"/>
                </a:lnTo>
                <a:lnTo>
                  <a:pt x="230377" y="27945"/>
                </a:lnTo>
                <a:lnTo>
                  <a:pt x="190619" y="7383"/>
                </a:lnTo>
                <a:lnTo>
                  <a:pt x="144843" y="0"/>
                </a:lnTo>
                <a:close/>
              </a:path>
            </a:pathLst>
          </a:custGeom>
          <a:solidFill>
            <a:srgbClr val="FCF4ED"/>
          </a:solidFill>
        </p:spPr>
        <p:txBody>
          <a:bodyPr wrap="square" lIns="0" tIns="0" rIns="0" bIns="0" rtlCol="0"/>
          <a:lstStyle/>
          <a:p>
            <a:pPr defTabSz="914504">
              <a:defRPr/>
            </a:pPr>
            <a:endParaRPr>
              <a:solidFill>
                <a:prstClr val="black"/>
              </a:solidFill>
              <a:latin typeface="Calibri"/>
            </a:endParaRPr>
          </a:p>
        </p:txBody>
      </p:sp>
      <p:sp>
        <p:nvSpPr>
          <p:cNvPr id="63" name="object 63"/>
          <p:cNvSpPr/>
          <p:nvPr/>
        </p:nvSpPr>
        <p:spPr>
          <a:xfrm>
            <a:off x="5577446" y="5653252"/>
            <a:ext cx="220154" cy="220154"/>
          </a:xfrm>
          <a:prstGeom prst="rect">
            <a:avLst/>
          </a:prstGeom>
          <a:blipFill>
            <a:blip r:embed="rId8"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64" name="object 64"/>
          <p:cNvSpPr/>
          <p:nvPr/>
        </p:nvSpPr>
        <p:spPr>
          <a:xfrm>
            <a:off x="6882549" y="6411354"/>
            <a:ext cx="410209" cy="410209"/>
          </a:xfrm>
          <a:custGeom>
            <a:avLst/>
            <a:gdLst/>
            <a:ahLst/>
            <a:cxnLst/>
            <a:rect l="l" t="t" r="r" b="b"/>
            <a:pathLst>
              <a:path w="410209" h="410209">
                <a:moveTo>
                  <a:pt x="369049" y="0"/>
                </a:moveTo>
                <a:lnTo>
                  <a:pt x="41008" y="0"/>
                </a:lnTo>
                <a:lnTo>
                  <a:pt x="25047" y="3221"/>
                </a:lnTo>
                <a:lnTo>
                  <a:pt x="12012" y="12007"/>
                </a:lnTo>
                <a:lnTo>
                  <a:pt x="3223" y="25042"/>
                </a:lnTo>
                <a:lnTo>
                  <a:pt x="0" y="41008"/>
                </a:lnTo>
                <a:lnTo>
                  <a:pt x="0" y="369036"/>
                </a:lnTo>
                <a:lnTo>
                  <a:pt x="3223" y="385002"/>
                </a:lnTo>
                <a:lnTo>
                  <a:pt x="12012" y="398037"/>
                </a:lnTo>
                <a:lnTo>
                  <a:pt x="25047" y="406823"/>
                </a:lnTo>
                <a:lnTo>
                  <a:pt x="41008" y="410044"/>
                </a:lnTo>
                <a:lnTo>
                  <a:pt x="369049" y="410044"/>
                </a:lnTo>
                <a:lnTo>
                  <a:pt x="385013" y="406823"/>
                </a:lnTo>
                <a:lnTo>
                  <a:pt x="398043" y="398037"/>
                </a:lnTo>
                <a:lnTo>
                  <a:pt x="406825" y="385002"/>
                </a:lnTo>
                <a:lnTo>
                  <a:pt x="410044" y="369036"/>
                </a:lnTo>
                <a:lnTo>
                  <a:pt x="410044" y="41008"/>
                </a:lnTo>
                <a:lnTo>
                  <a:pt x="406825" y="25042"/>
                </a:lnTo>
                <a:lnTo>
                  <a:pt x="398043" y="12007"/>
                </a:lnTo>
                <a:lnTo>
                  <a:pt x="385013" y="3221"/>
                </a:lnTo>
                <a:lnTo>
                  <a:pt x="369049" y="0"/>
                </a:lnTo>
                <a:close/>
              </a:path>
            </a:pathLst>
          </a:custGeom>
          <a:solidFill>
            <a:srgbClr val="F0CB64"/>
          </a:solidFill>
        </p:spPr>
        <p:txBody>
          <a:bodyPr wrap="square" lIns="0" tIns="0" rIns="0" bIns="0" rtlCol="0"/>
          <a:lstStyle/>
          <a:p>
            <a:pPr defTabSz="914504">
              <a:defRPr/>
            </a:pPr>
            <a:endParaRPr>
              <a:solidFill>
                <a:prstClr val="black"/>
              </a:solidFill>
              <a:latin typeface="Calibri"/>
            </a:endParaRPr>
          </a:p>
        </p:txBody>
      </p:sp>
      <p:sp>
        <p:nvSpPr>
          <p:cNvPr id="65" name="object 65"/>
          <p:cNvSpPr/>
          <p:nvPr/>
        </p:nvSpPr>
        <p:spPr>
          <a:xfrm>
            <a:off x="6926047" y="6458294"/>
            <a:ext cx="316865" cy="316865"/>
          </a:xfrm>
          <a:custGeom>
            <a:avLst/>
            <a:gdLst/>
            <a:ahLst/>
            <a:cxnLst/>
            <a:rect l="l" t="t" r="r" b="b"/>
            <a:pathLst>
              <a:path w="316865" h="316865">
                <a:moveTo>
                  <a:pt x="195249" y="0"/>
                </a:moveTo>
                <a:lnTo>
                  <a:pt x="121373" y="0"/>
                </a:lnTo>
                <a:lnTo>
                  <a:pt x="109081" y="2500"/>
                </a:lnTo>
                <a:lnTo>
                  <a:pt x="99013" y="9307"/>
                </a:lnTo>
                <a:lnTo>
                  <a:pt x="92211" y="19379"/>
                </a:lnTo>
                <a:lnTo>
                  <a:pt x="89712" y="31673"/>
                </a:lnTo>
                <a:lnTo>
                  <a:pt x="89712" y="50673"/>
                </a:lnTo>
                <a:lnTo>
                  <a:pt x="91821" y="52781"/>
                </a:lnTo>
                <a:lnTo>
                  <a:pt x="119253" y="52781"/>
                </a:lnTo>
                <a:lnTo>
                  <a:pt x="121373" y="50673"/>
                </a:lnTo>
                <a:lnTo>
                  <a:pt x="121373" y="31673"/>
                </a:lnTo>
                <a:lnTo>
                  <a:pt x="226910" y="31673"/>
                </a:lnTo>
                <a:lnTo>
                  <a:pt x="224412" y="19379"/>
                </a:lnTo>
                <a:lnTo>
                  <a:pt x="217609" y="9307"/>
                </a:lnTo>
                <a:lnTo>
                  <a:pt x="207542" y="2500"/>
                </a:lnTo>
                <a:lnTo>
                  <a:pt x="195249" y="0"/>
                </a:lnTo>
                <a:close/>
              </a:path>
              <a:path w="316865" h="316865">
                <a:moveTo>
                  <a:pt x="226910" y="31673"/>
                </a:moveTo>
                <a:lnTo>
                  <a:pt x="195249" y="31673"/>
                </a:lnTo>
                <a:lnTo>
                  <a:pt x="195249" y="50673"/>
                </a:lnTo>
                <a:lnTo>
                  <a:pt x="197358" y="52781"/>
                </a:lnTo>
                <a:lnTo>
                  <a:pt x="224802" y="52781"/>
                </a:lnTo>
                <a:lnTo>
                  <a:pt x="226910" y="50673"/>
                </a:lnTo>
                <a:lnTo>
                  <a:pt x="226910" y="31673"/>
                </a:lnTo>
                <a:close/>
              </a:path>
              <a:path w="316865" h="316865">
                <a:moveTo>
                  <a:pt x="284962" y="84442"/>
                </a:moveTo>
                <a:lnTo>
                  <a:pt x="31661" y="84442"/>
                </a:lnTo>
                <a:lnTo>
                  <a:pt x="19368" y="86940"/>
                </a:lnTo>
                <a:lnTo>
                  <a:pt x="9301" y="93743"/>
                </a:lnTo>
                <a:lnTo>
                  <a:pt x="2498" y="103810"/>
                </a:lnTo>
                <a:lnTo>
                  <a:pt x="0" y="116103"/>
                </a:lnTo>
                <a:lnTo>
                  <a:pt x="0" y="284962"/>
                </a:lnTo>
                <a:lnTo>
                  <a:pt x="2498" y="297262"/>
                </a:lnTo>
                <a:lnTo>
                  <a:pt x="9301" y="307333"/>
                </a:lnTo>
                <a:lnTo>
                  <a:pt x="19368" y="314137"/>
                </a:lnTo>
                <a:lnTo>
                  <a:pt x="31661" y="316636"/>
                </a:lnTo>
                <a:lnTo>
                  <a:pt x="284962" y="316636"/>
                </a:lnTo>
                <a:lnTo>
                  <a:pt x="297255" y="314137"/>
                </a:lnTo>
                <a:lnTo>
                  <a:pt x="307322" y="307333"/>
                </a:lnTo>
                <a:lnTo>
                  <a:pt x="314125" y="297262"/>
                </a:lnTo>
                <a:lnTo>
                  <a:pt x="316623" y="284962"/>
                </a:lnTo>
                <a:lnTo>
                  <a:pt x="316623" y="116103"/>
                </a:lnTo>
                <a:lnTo>
                  <a:pt x="314125" y="103810"/>
                </a:lnTo>
                <a:lnTo>
                  <a:pt x="307322" y="93743"/>
                </a:lnTo>
                <a:lnTo>
                  <a:pt x="297255" y="86940"/>
                </a:lnTo>
                <a:lnTo>
                  <a:pt x="284962" y="84442"/>
                </a:lnTo>
                <a:close/>
              </a:path>
            </a:pathLst>
          </a:custGeom>
          <a:solidFill>
            <a:srgbClr val="FFFFFF"/>
          </a:solidFill>
        </p:spPr>
        <p:txBody>
          <a:bodyPr wrap="square" lIns="0" tIns="0" rIns="0" bIns="0" rtlCol="0"/>
          <a:lstStyle/>
          <a:p>
            <a:pPr defTabSz="914504">
              <a:defRPr/>
            </a:pPr>
            <a:endParaRPr>
              <a:solidFill>
                <a:prstClr val="black"/>
              </a:solidFill>
              <a:latin typeface="Calibri"/>
            </a:endParaRPr>
          </a:p>
        </p:txBody>
      </p:sp>
      <p:sp>
        <p:nvSpPr>
          <p:cNvPr id="66" name="object 66"/>
          <p:cNvSpPr txBox="1"/>
          <p:nvPr/>
        </p:nvSpPr>
        <p:spPr>
          <a:xfrm>
            <a:off x="4566602" y="7369314"/>
            <a:ext cx="994410" cy="1429879"/>
          </a:xfrm>
          <a:prstGeom prst="rect">
            <a:avLst/>
          </a:prstGeom>
        </p:spPr>
        <p:txBody>
          <a:bodyPr vert="horz" wrap="square" lIns="0" tIns="19050" rIns="0" bIns="0" rtlCol="0">
            <a:spAutoFit/>
          </a:bodyPr>
          <a:lstStyle/>
          <a:p>
            <a:pPr marL="12701" marR="88910" defTabSz="914504">
              <a:lnSpc>
                <a:spcPts val="1000"/>
              </a:lnSpc>
              <a:spcBef>
                <a:spcPts val="150"/>
              </a:spcBef>
              <a:defRPr/>
            </a:pPr>
            <a:r>
              <a:rPr sz="850" spc="-50" dirty="0">
                <a:solidFill>
                  <a:srgbClr val="231F20"/>
                </a:solidFill>
                <a:latin typeface="Verdana"/>
                <a:cs typeface="Verdana"/>
              </a:rPr>
              <a:t>Provide </a:t>
            </a:r>
            <a:r>
              <a:rPr sz="850" spc="-65" dirty="0">
                <a:solidFill>
                  <a:srgbClr val="231F20"/>
                </a:solidFill>
                <a:latin typeface="Verdana"/>
                <a:cs typeface="Verdana"/>
              </a:rPr>
              <a:t>your  </a:t>
            </a:r>
            <a:r>
              <a:rPr sz="850" spc="-50" dirty="0">
                <a:solidFill>
                  <a:srgbClr val="231F20"/>
                </a:solidFill>
                <a:latin typeface="Verdana"/>
                <a:cs typeface="Verdana"/>
              </a:rPr>
              <a:t>customers with</a:t>
            </a:r>
            <a:r>
              <a:rPr sz="850" spc="-204" dirty="0">
                <a:solidFill>
                  <a:srgbClr val="231F20"/>
                </a:solidFill>
                <a:latin typeface="Verdana"/>
                <a:cs typeface="Verdana"/>
              </a:rPr>
              <a:t> </a:t>
            </a:r>
            <a:r>
              <a:rPr sz="850" spc="-50" dirty="0">
                <a:solidFill>
                  <a:srgbClr val="231F20"/>
                </a:solidFill>
                <a:latin typeface="Verdana"/>
                <a:cs typeface="Verdana"/>
              </a:rPr>
              <a:t>an  </a:t>
            </a:r>
            <a:r>
              <a:rPr sz="850" spc="-30" dirty="0">
                <a:solidFill>
                  <a:srgbClr val="231F20"/>
                </a:solidFill>
                <a:latin typeface="Verdana"/>
                <a:cs typeface="Verdana"/>
              </a:rPr>
              <a:t>online </a:t>
            </a:r>
            <a:r>
              <a:rPr sz="850" spc="-45" dirty="0">
                <a:solidFill>
                  <a:srgbClr val="231F20"/>
                </a:solidFill>
                <a:latin typeface="Verdana"/>
                <a:cs typeface="Verdana"/>
              </a:rPr>
              <a:t>experience  </a:t>
            </a:r>
            <a:r>
              <a:rPr sz="850" spc="-55" dirty="0">
                <a:solidFill>
                  <a:srgbClr val="231F20"/>
                </a:solidFill>
                <a:latin typeface="Verdana"/>
                <a:cs typeface="Verdana"/>
              </a:rPr>
              <a:t>where </a:t>
            </a:r>
            <a:r>
              <a:rPr sz="850" spc="-65" dirty="0">
                <a:solidFill>
                  <a:srgbClr val="231F20"/>
                </a:solidFill>
                <a:latin typeface="Verdana"/>
                <a:cs typeface="Verdana"/>
              </a:rPr>
              <a:t>they </a:t>
            </a:r>
            <a:r>
              <a:rPr sz="850" spc="-40" dirty="0">
                <a:solidFill>
                  <a:srgbClr val="231F20"/>
                </a:solidFill>
                <a:latin typeface="Verdana"/>
                <a:cs typeface="Verdana"/>
              </a:rPr>
              <a:t>can  </a:t>
            </a:r>
            <a:r>
              <a:rPr sz="850" spc="-80" dirty="0">
                <a:solidFill>
                  <a:srgbClr val="231F20"/>
                </a:solidFill>
                <a:latin typeface="Verdana"/>
                <a:cs typeface="Verdana"/>
              </a:rPr>
              <a:t>ask</a:t>
            </a:r>
            <a:r>
              <a:rPr sz="850" spc="-100" dirty="0">
                <a:solidFill>
                  <a:srgbClr val="231F20"/>
                </a:solidFill>
                <a:latin typeface="Verdana"/>
                <a:cs typeface="Verdana"/>
              </a:rPr>
              <a:t> </a:t>
            </a:r>
            <a:r>
              <a:rPr sz="850" spc="-50" dirty="0">
                <a:solidFill>
                  <a:srgbClr val="231F20"/>
                </a:solidFill>
                <a:latin typeface="Verdana"/>
                <a:cs typeface="Verdana"/>
              </a:rPr>
              <a:t>questions,</a:t>
            </a:r>
            <a:endParaRPr sz="850" dirty="0">
              <a:solidFill>
                <a:prstClr val="black"/>
              </a:solidFill>
              <a:latin typeface="Verdana"/>
              <a:cs typeface="Verdana"/>
            </a:endParaRPr>
          </a:p>
          <a:p>
            <a:pPr marL="12701" defTabSz="914504">
              <a:lnSpc>
                <a:spcPts val="960"/>
              </a:lnSpc>
              <a:defRPr/>
            </a:pPr>
            <a:r>
              <a:rPr sz="850" spc="-60" dirty="0">
                <a:solidFill>
                  <a:srgbClr val="231F20"/>
                </a:solidFill>
                <a:latin typeface="Verdana"/>
                <a:cs typeface="Verdana"/>
              </a:rPr>
              <a:t>access </a:t>
            </a:r>
            <a:r>
              <a:rPr sz="850" spc="-55" dirty="0">
                <a:solidFill>
                  <a:srgbClr val="231F20"/>
                </a:solidFill>
                <a:latin typeface="Verdana"/>
                <a:cs typeface="Verdana"/>
              </a:rPr>
              <a:t>articles,</a:t>
            </a:r>
            <a:r>
              <a:rPr sz="850" spc="-175" dirty="0">
                <a:solidFill>
                  <a:srgbClr val="231F20"/>
                </a:solidFill>
                <a:latin typeface="Verdana"/>
                <a:cs typeface="Verdana"/>
              </a:rPr>
              <a:t> </a:t>
            </a:r>
            <a:r>
              <a:rPr sz="850" spc="-35" dirty="0">
                <a:solidFill>
                  <a:srgbClr val="231F20"/>
                </a:solidFill>
                <a:latin typeface="Verdana"/>
                <a:cs typeface="Verdana"/>
              </a:rPr>
              <a:t>and</a:t>
            </a:r>
            <a:endParaRPr sz="850" dirty="0">
              <a:solidFill>
                <a:prstClr val="black"/>
              </a:solidFill>
              <a:latin typeface="Verdana"/>
              <a:cs typeface="Verdana"/>
            </a:endParaRPr>
          </a:p>
          <a:p>
            <a:pPr marL="12701" marR="5081" defTabSz="914504">
              <a:lnSpc>
                <a:spcPts val="1000"/>
              </a:lnSpc>
              <a:spcBef>
                <a:spcPts val="40"/>
              </a:spcBef>
              <a:defRPr/>
            </a:pPr>
            <a:r>
              <a:rPr sz="850" spc="-30" dirty="0">
                <a:solidFill>
                  <a:srgbClr val="231F20"/>
                </a:solidFill>
                <a:latin typeface="Verdana"/>
                <a:cs typeface="Verdana"/>
              </a:rPr>
              <a:t>connect </a:t>
            </a:r>
            <a:r>
              <a:rPr sz="850" spc="-50" dirty="0">
                <a:solidFill>
                  <a:srgbClr val="231F20"/>
                </a:solidFill>
                <a:latin typeface="Verdana"/>
                <a:cs typeface="Verdana"/>
              </a:rPr>
              <a:t>with </a:t>
            </a:r>
            <a:r>
              <a:rPr sz="850" spc="-40" dirty="0">
                <a:solidFill>
                  <a:srgbClr val="231F20"/>
                </a:solidFill>
                <a:latin typeface="Verdana"/>
                <a:cs typeface="Verdana"/>
              </a:rPr>
              <a:t>each  </a:t>
            </a:r>
            <a:r>
              <a:rPr sz="850" spc="-65" dirty="0">
                <a:solidFill>
                  <a:srgbClr val="231F20"/>
                </a:solidFill>
                <a:latin typeface="Verdana"/>
                <a:cs typeface="Verdana"/>
              </a:rPr>
              <a:t>other. </a:t>
            </a:r>
            <a:r>
              <a:rPr sz="850" spc="-40" dirty="0">
                <a:solidFill>
                  <a:srgbClr val="231F20"/>
                </a:solidFill>
                <a:latin typeface="Verdana"/>
                <a:cs typeface="Verdana"/>
              </a:rPr>
              <a:t>Promote</a:t>
            </a:r>
            <a:r>
              <a:rPr sz="850" spc="-175" dirty="0">
                <a:solidFill>
                  <a:srgbClr val="231F20"/>
                </a:solidFill>
                <a:latin typeface="Verdana"/>
                <a:cs typeface="Verdana"/>
              </a:rPr>
              <a:t> </a:t>
            </a:r>
            <a:r>
              <a:rPr sz="850" spc="-55" dirty="0">
                <a:solidFill>
                  <a:srgbClr val="231F20"/>
                </a:solidFill>
                <a:latin typeface="Verdana"/>
                <a:cs typeface="Verdana"/>
              </a:rPr>
              <a:t>case  </a:t>
            </a:r>
            <a:r>
              <a:rPr sz="850" spc="-30" dirty="0">
                <a:solidFill>
                  <a:srgbClr val="231F20"/>
                </a:solidFill>
                <a:latin typeface="Verdana"/>
                <a:cs typeface="Verdana"/>
              </a:rPr>
              <a:t>deflection </a:t>
            </a:r>
            <a:r>
              <a:rPr sz="850" spc="-40" dirty="0">
                <a:solidFill>
                  <a:srgbClr val="231F20"/>
                </a:solidFill>
                <a:latin typeface="Verdana"/>
                <a:cs typeface="Verdana"/>
              </a:rPr>
              <a:t>while  </a:t>
            </a:r>
            <a:r>
              <a:rPr sz="850" spc="-50" dirty="0">
                <a:solidFill>
                  <a:srgbClr val="231F20"/>
                </a:solidFill>
                <a:latin typeface="Verdana"/>
                <a:cs typeface="Verdana"/>
              </a:rPr>
              <a:t>providing </a:t>
            </a:r>
            <a:r>
              <a:rPr sz="850" spc="-65" dirty="0">
                <a:solidFill>
                  <a:srgbClr val="231F20"/>
                </a:solidFill>
                <a:latin typeface="Verdana"/>
                <a:cs typeface="Verdana"/>
              </a:rPr>
              <a:t>a </a:t>
            </a:r>
            <a:r>
              <a:rPr sz="850" spc="-40" dirty="0">
                <a:solidFill>
                  <a:srgbClr val="231F20"/>
                </a:solidFill>
                <a:latin typeface="Verdana"/>
                <a:cs typeface="Verdana"/>
              </a:rPr>
              <a:t>rich</a:t>
            </a:r>
            <a:r>
              <a:rPr sz="850" spc="-204" dirty="0">
                <a:solidFill>
                  <a:srgbClr val="231F20"/>
                </a:solidFill>
                <a:latin typeface="Verdana"/>
                <a:cs typeface="Verdana"/>
              </a:rPr>
              <a:t> </a:t>
            </a:r>
            <a:r>
              <a:rPr sz="850" spc="-65" dirty="0">
                <a:solidFill>
                  <a:srgbClr val="231F20"/>
                </a:solidFill>
                <a:latin typeface="Verdana"/>
                <a:cs typeface="Verdana"/>
              </a:rPr>
              <a:t>self-  </a:t>
            </a:r>
            <a:r>
              <a:rPr sz="850" spc="-60" dirty="0">
                <a:solidFill>
                  <a:srgbClr val="231F20"/>
                </a:solidFill>
                <a:latin typeface="Verdana"/>
                <a:cs typeface="Verdana"/>
              </a:rPr>
              <a:t>service</a:t>
            </a:r>
            <a:r>
              <a:rPr sz="850" spc="-100" dirty="0">
                <a:solidFill>
                  <a:srgbClr val="231F20"/>
                </a:solidFill>
                <a:latin typeface="Verdana"/>
                <a:cs typeface="Verdana"/>
              </a:rPr>
              <a:t> </a:t>
            </a:r>
            <a:r>
              <a:rPr sz="850" spc="-55" dirty="0">
                <a:solidFill>
                  <a:srgbClr val="231F20"/>
                </a:solidFill>
                <a:latin typeface="Verdana"/>
                <a:cs typeface="Verdana"/>
              </a:rPr>
              <a:t>experience.</a:t>
            </a:r>
            <a:endParaRPr sz="850" dirty="0">
              <a:solidFill>
                <a:prstClr val="black"/>
              </a:solidFill>
              <a:latin typeface="Verdana"/>
              <a:cs typeface="Verdana"/>
            </a:endParaRPr>
          </a:p>
        </p:txBody>
      </p:sp>
      <p:sp>
        <p:nvSpPr>
          <p:cNvPr id="67" name="object 67"/>
          <p:cNvSpPr txBox="1"/>
          <p:nvPr/>
        </p:nvSpPr>
        <p:spPr>
          <a:xfrm>
            <a:off x="5690254" y="7406125"/>
            <a:ext cx="1047115" cy="1558119"/>
          </a:xfrm>
          <a:prstGeom prst="rect">
            <a:avLst/>
          </a:prstGeom>
        </p:spPr>
        <p:txBody>
          <a:bodyPr vert="horz" wrap="square" lIns="0" tIns="19050" rIns="0" bIns="0" rtlCol="0">
            <a:spAutoFit/>
          </a:bodyPr>
          <a:lstStyle/>
          <a:p>
            <a:pPr marL="12701" marR="5081" defTabSz="914504">
              <a:lnSpc>
                <a:spcPts val="1000"/>
              </a:lnSpc>
              <a:spcBef>
                <a:spcPts val="150"/>
              </a:spcBef>
              <a:defRPr/>
            </a:pPr>
            <a:r>
              <a:rPr sz="850" spc="-40" dirty="0">
                <a:solidFill>
                  <a:srgbClr val="231F20"/>
                </a:solidFill>
                <a:latin typeface="Verdana"/>
                <a:cs typeface="Verdana"/>
              </a:rPr>
              <a:t>Gain </a:t>
            </a:r>
            <a:r>
              <a:rPr sz="850" spc="-65" dirty="0">
                <a:solidFill>
                  <a:srgbClr val="231F20"/>
                </a:solidFill>
                <a:latin typeface="Verdana"/>
                <a:cs typeface="Verdana"/>
              </a:rPr>
              <a:t>a </a:t>
            </a:r>
            <a:r>
              <a:rPr sz="850" spc="-50" dirty="0">
                <a:solidFill>
                  <a:srgbClr val="231F20"/>
                </a:solidFill>
                <a:latin typeface="Verdana"/>
                <a:cs typeface="Verdana"/>
              </a:rPr>
              <a:t>360-degree  </a:t>
            </a:r>
            <a:r>
              <a:rPr sz="850" spc="-65" dirty="0">
                <a:solidFill>
                  <a:srgbClr val="231F20"/>
                </a:solidFill>
                <a:latin typeface="Verdana"/>
                <a:cs typeface="Verdana"/>
              </a:rPr>
              <a:t>view </a:t>
            </a:r>
            <a:r>
              <a:rPr sz="850" spc="-30" dirty="0">
                <a:solidFill>
                  <a:srgbClr val="231F20"/>
                </a:solidFill>
                <a:latin typeface="Verdana"/>
                <a:cs typeface="Verdana"/>
              </a:rPr>
              <a:t>of </a:t>
            </a:r>
            <a:r>
              <a:rPr sz="850" spc="-65" dirty="0">
                <a:solidFill>
                  <a:srgbClr val="231F20"/>
                </a:solidFill>
                <a:latin typeface="Verdana"/>
                <a:cs typeface="Verdana"/>
              </a:rPr>
              <a:t>your  </a:t>
            </a:r>
            <a:r>
              <a:rPr sz="850" spc="-50" dirty="0">
                <a:solidFill>
                  <a:srgbClr val="231F20"/>
                </a:solidFill>
                <a:latin typeface="Verdana"/>
                <a:cs typeface="Verdana"/>
              </a:rPr>
              <a:t>customers with </a:t>
            </a:r>
            <a:r>
              <a:rPr sz="850" spc="-65" dirty="0">
                <a:solidFill>
                  <a:srgbClr val="231F20"/>
                </a:solidFill>
                <a:latin typeface="Verdana"/>
                <a:cs typeface="Verdana"/>
              </a:rPr>
              <a:t>a  </a:t>
            </a:r>
            <a:r>
              <a:rPr sz="850" spc="-60" dirty="0">
                <a:solidFill>
                  <a:srgbClr val="231F20"/>
                </a:solidFill>
                <a:latin typeface="Verdana"/>
                <a:cs typeface="Verdana"/>
              </a:rPr>
              <a:t>user </a:t>
            </a:r>
            <a:r>
              <a:rPr sz="850" spc="-45" dirty="0">
                <a:solidFill>
                  <a:srgbClr val="231F20"/>
                </a:solidFill>
                <a:latin typeface="Verdana"/>
                <a:cs typeface="Verdana"/>
              </a:rPr>
              <a:t>experience  </a:t>
            </a:r>
            <a:r>
              <a:rPr sz="850" spc="-40" dirty="0">
                <a:solidFill>
                  <a:srgbClr val="231F20"/>
                </a:solidFill>
                <a:latin typeface="Verdana"/>
                <a:cs typeface="Verdana"/>
              </a:rPr>
              <a:t>designed </a:t>
            </a:r>
            <a:r>
              <a:rPr sz="850" spc="-45" dirty="0">
                <a:solidFill>
                  <a:srgbClr val="231F20"/>
                </a:solidFill>
                <a:latin typeface="Verdana"/>
                <a:cs typeface="Verdana"/>
              </a:rPr>
              <a:t>for </a:t>
            </a:r>
            <a:r>
              <a:rPr sz="850" spc="-75" dirty="0">
                <a:solidFill>
                  <a:srgbClr val="231F20"/>
                </a:solidFill>
                <a:latin typeface="Verdana"/>
                <a:cs typeface="Verdana"/>
              </a:rPr>
              <a:t>fast-  </a:t>
            </a:r>
            <a:r>
              <a:rPr sz="850" spc="-35" dirty="0">
                <a:solidFill>
                  <a:srgbClr val="231F20"/>
                </a:solidFill>
                <a:latin typeface="Verdana"/>
                <a:cs typeface="Verdana"/>
              </a:rPr>
              <a:t>paced</a:t>
            </a:r>
            <a:r>
              <a:rPr sz="850" spc="-150" dirty="0">
                <a:solidFill>
                  <a:srgbClr val="231F20"/>
                </a:solidFill>
                <a:latin typeface="Verdana"/>
                <a:cs typeface="Verdana"/>
              </a:rPr>
              <a:t> </a:t>
            </a:r>
            <a:r>
              <a:rPr sz="850" spc="-55" dirty="0">
                <a:solidFill>
                  <a:srgbClr val="231F20"/>
                </a:solidFill>
                <a:latin typeface="Verdana"/>
                <a:cs typeface="Verdana"/>
              </a:rPr>
              <a:t>environments.  Users </a:t>
            </a:r>
            <a:r>
              <a:rPr sz="850" spc="-40" dirty="0">
                <a:solidFill>
                  <a:srgbClr val="231F20"/>
                </a:solidFill>
                <a:latin typeface="Verdana"/>
                <a:cs typeface="Verdana"/>
              </a:rPr>
              <a:t>can </a:t>
            </a:r>
            <a:r>
              <a:rPr sz="850" spc="-50" dirty="0">
                <a:solidFill>
                  <a:srgbClr val="231F20"/>
                </a:solidFill>
                <a:latin typeface="Verdana"/>
                <a:cs typeface="Verdana"/>
              </a:rPr>
              <a:t>toggle  </a:t>
            </a:r>
            <a:r>
              <a:rPr sz="850" spc="-40" dirty="0">
                <a:solidFill>
                  <a:srgbClr val="231F20"/>
                </a:solidFill>
                <a:latin typeface="Verdana"/>
                <a:cs typeface="Verdana"/>
              </a:rPr>
              <a:t>between </a:t>
            </a:r>
            <a:r>
              <a:rPr sz="850" spc="-65" dirty="0">
                <a:solidFill>
                  <a:srgbClr val="231F20"/>
                </a:solidFill>
                <a:latin typeface="Verdana"/>
                <a:cs typeface="Verdana"/>
              </a:rPr>
              <a:t>tabs,  </a:t>
            </a:r>
            <a:r>
              <a:rPr sz="850" spc="-45" dirty="0">
                <a:solidFill>
                  <a:srgbClr val="231F20"/>
                </a:solidFill>
                <a:latin typeface="Verdana"/>
                <a:cs typeface="Verdana"/>
              </a:rPr>
              <a:t>collaborate </a:t>
            </a:r>
            <a:r>
              <a:rPr sz="850" spc="-35" dirty="0">
                <a:solidFill>
                  <a:srgbClr val="231F20"/>
                </a:solidFill>
                <a:latin typeface="Verdana"/>
                <a:cs typeface="Verdana"/>
              </a:rPr>
              <a:t>in  </a:t>
            </a:r>
            <a:r>
              <a:rPr sz="850" spc="-60" dirty="0">
                <a:solidFill>
                  <a:srgbClr val="231F20"/>
                </a:solidFill>
                <a:latin typeface="Verdana"/>
                <a:cs typeface="Verdana"/>
              </a:rPr>
              <a:t>context, </a:t>
            </a:r>
            <a:r>
              <a:rPr sz="850" spc="-35" dirty="0">
                <a:solidFill>
                  <a:srgbClr val="231F20"/>
                </a:solidFill>
                <a:latin typeface="Verdana"/>
                <a:cs typeface="Verdana"/>
              </a:rPr>
              <a:t>and </a:t>
            </a:r>
            <a:r>
              <a:rPr sz="850" spc="-25" dirty="0">
                <a:solidFill>
                  <a:srgbClr val="231F20"/>
                </a:solidFill>
                <a:latin typeface="Verdana"/>
                <a:cs typeface="Verdana"/>
              </a:rPr>
              <a:t>build  </a:t>
            </a:r>
            <a:r>
              <a:rPr sz="850" spc="-55" dirty="0">
                <a:solidFill>
                  <a:srgbClr val="231F20"/>
                </a:solidFill>
                <a:latin typeface="Verdana"/>
                <a:cs typeface="Verdana"/>
              </a:rPr>
              <a:t>lasting </a:t>
            </a:r>
            <a:r>
              <a:rPr sz="850" spc="-45" dirty="0">
                <a:solidFill>
                  <a:srgbClr val="231F20"/>
                </a:solidFill>
                <a:latin typeface="Verdana"/>
                <a:cs typeface="Verdana"/>
              </a:rPr>
              <a:t>relationships  </a:t>
            </a:r>
            <a:r>
              <a:rPr sz="850" spc="-50" dirty="0">
                <a:solidFill>
                  <a:srgbClr val="231F20"/>
                </a:solidFill>
                <a:latin typeface="Verdana"/>
                <a:cs typeface="Verdana"/>
              </a:rPr>
              <a:t>with</a:t>
            </a:r>
            <a:r>
              <a:rPr sz="850" spc="-100" dirty="0">
                <a:solidFill>
                  <a:srgbClr val="231F20"/>
                </a:solidFill>
                <a:latin typeface="Verdana"/>
                <a:cs typeface="Verdana"/>
              </a:rPr>
              <a:t> </a:t>
            </a:r>
            <a:r>
              <a:rPr sz="850" spc="-55" dirty="0">
                <a:solidFill>
                  <a:srgbClr val="231F20"/>
                </a:solidFill>
                <a:latin typeface="Verdana"/>
                <a:cs typeface="Verdana"/>
              </a:rPr>
              <a:t>customers.</a:t>
            </a:r>
            <a:endParaRPr sz="850" dirty="0">
              <a:solidFill>
                <a:prstClr val="black"/>
              </a:solidFill>
              <a:latin typeface="Verdana"/>
              <a:cs typeface="Verdana"/>
            </a:endParaRPr>
          </a:p>
        </p:txBody>
      </p:sp>
      <p:sp>
        <p:nvSpPr>
          <p:cNvPr id="68" name="object 68"/>
          <p:cNvSpPr txBox="1"/>
          <p:nvPr/>
        </p:nvSpPr>
        <p:spPr>
          <a:xfrm>
            <a:off x="4626622" y="6996455"/>
            <a:ext cx="831850" cy="143629"/>
          </a:xfrm>
          <a:prstGeom prst="rect">
            <a:avLst/>
          </a:prstGeom>
        </p:spPr>
        <p:txBody>
          <a:bodyPr vert="horz" wrap="square" lIns="0" tIns="12700" rIns="0" bIns="0" rtlCol="0">
            <a:spAutoFit/>
          </a:bodyPr>
          <a:lstStyle/>
          <a:p>
            <a:pPr marL="12701" defTabSz="914504">
              <a:spcBef>
                <a:spcPts val="100"/>
              </a:spcBef>
              <a:defRPr/>
            </a:pPr>
            <a:r>
              <a:rPr sz="850" b="1" spc="20" dirty="0">
                <a:solidFill>
                  <a:srgbClr val="4F5A62"/>
                </a:solidFill>
                <a:latin typeface="Arial"/>
                <a:cs typeface="Arial"/>
              </a:rPr>
              <a:t>COMMUNITIES</a:t>
            </a:r>
            <a:endParaRPr sz="850">
              <a:solidFill>
                <a:prstClr val="black"/>
              </a:solidFill>
              <a:latin typeface="Arial"/>
              <a:cs typeface="Arial"/>
            </a:endParaRPr>
          </a:p>
        </p:txBody>
      </p:sp>
      <p:sp>
        <p:nvSpPr>
          <p:cNvPr id="69" name="object 69"/>
          <p:cNvSpPr/>
          <p:nvPr/>
        </p:nvSpPr>
        <p:spPr>
          <a:xfrm>
            <a:off x="1758499" y="7172966"/>
            <a:ext cx="182892" cy="182880"/>
          </a:xfrm>
          <a:prstGeom prst="rect">
            <a:avLst/>
          </a:prstGeom>
          <a:blipFill>
            <a:blip r:embed="rId4"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0" name="object 70"/>
          <p:cNvSpPr/>
          <p:nvPr/>
        </p:nvSpPr>
        <p:spPr>
          <a:xfrm>
            <a:off x="2822492" y="7172966"/>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1" name="object 71"/>
          <p:cNvSpPr/>
          <p:nvPr/>
        </p:nvSpPr>
        <p:spPr>
          <a:xfrm>
            <a:off x="3886485" y="7172966"/>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2" name="object 72"/>
          <p:cNvSpPr/>
          <p:nvPr/>
        </p:nvSpPr>
        <p:spPr>
          <a:xfrm>
            <a:off x="4950491" y="7172966"/>
            <a:ext cx="182892" cy="182880"/>
          </a:xfrm>
          <a:prstGeom prst="rect">
            <a:avLst/>
          </a:prstGeom>
          <a:blipFill>
            <a:blip r:embed="rId4"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3" name="object 73"/>
          <p:cNvSpPr/>
          <p:nvPr/>
        </p:nvSpPr>
        <p:spPr>
          <a:xfrm>
            <a:off x="6014485" y="7172966"/>
            <a:ext cx="182892" cy="182880"/>
          </a:xfrm>
          <a:prstGeom prst="rect">
            <a:avLst/>
          </a:prstGeom>
          <a:blipFill>
            <a:blip r:embed="rId3"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4" name="object 74"/>
          <p:cNvSpPr/>
          <p:nvPr/>
        </p:nvSpPr>
        <p:spPr>
          <a:xfrm>
            <a:off x="6710032" y="4992928"/>
            <a:ext cx="433070" cy="433070"/>
          </a:xfrm>
          <a:custGeom>
            <a:avLst/>
            <a:gdLst/>
            <a:ahLst/>
            <a:cxnLst/>
            <a:rect l="l" t="t" r="r" b="b"/>
            <a:pathLst>
              <a:path w="433070" h="433070">
                <a:moveTo>
                  <a:pt x="389280" y="0"/>
                </a:moveTo>
                <a:lnTo>
                  <a:pt x="43256" y="0"/>
                </a:lnTo>
                <a:lnTo>
                  <a:pt x="26419" y="3399"/>
                </a:lnTo>
                <a:lnTo>
                  <a:pt x="12669" y="12669"/>
                </a:lnTo>
                <a:lnTo>
                  <a:pt x="3399" y="26419"/>
                </a:lnTo>
                <a:lnTo>
                  <a:pt x="0" y="43256"/>
                </a:lnTo>
                <a:lnTo>
                  <a:pt x="0" y="389280"/>
                </a:lnTo>
                <a:lnTo>
                  <a:pt x="3399" y="406117"/>
                </a:lnTo>
                <a:lnTo>
                  <a:pt x="12669" y="419866"/>
                </a:lnTo>
                <a:lnTo>
                  <a:pt x="26419" y="429137"/>
                </a:lnTo>
                <a:lnTo>
                  <a:pt x="43256" y="432536"/>
                </a:lnTo>
                <a:lnTo>
                  <a:pt x="389280" y="432536"/>
                </a:lnTo>
                <a:lnTo>
                  <a:pt x="406117" y="429137"/>
                </a:lnTo>
                <a:lnTo>
                  <a:pt x="419866" y="419866"/>
                </a:lnTo>
                <a:lnTo>
                  <a:pt x="429137" y="406117"/>
                </a:lnTo>
                <a:lnTo>
                  <a:pt x="432536" y="389280"/>
                </a:lnTo>
                <a:lnTo>
                  <a:pt x="432536" y="43256"/>
                </a:lnTo>
                <a:lnTo>
                  <a:pt x="429137" y="26419"/>
                </a:lnTo>
                <a:lnTo>
                  <a:pt x="419866" y="12669"/>
                </a:lnTo>
                <a:lnTo>
                  <a:pt x="406117" y="3399"/>
                </a:lnTo>
                <a:lnTo>
                  <a:pt x="389280" y="0"/>
                </a:lnTo>
                <a:close/>
              </a:path>
            </a:pathLst>
          </a:custGeom>
          <a:solidFill>
            <a:srgbClr val="FDBA5D"/>
          </a:solidFill>
        </p:spPr>
        <p:txBody>
          <a:bodyPr wrap="square" lIns="0" tIns="0" rIns="0" bIns="0" rtlCol="0"/>
          <a:lstStyle/>
          <a:p>
            <a:pPr defTabSz="914504">
              <a:defRPr/>
            </a:pPr>
            <a:endParaRPr>
              <a:solidFill>
                <a:prstClr val="black"/>
              </a:solidFill>
              <a:latin typeface="Calibri"/>
            </a:endParaRPr>
          </a:p>
        </p:txBody>
      </p:sp>
      <p:sp>
        <p:nvSpPr>
          <p:cNvPr id="75" name="object 75"/>
          <p:cNvSpPr/>
          <p:nvPr/>
        </p:nvSpPr>
        <p:spPr>
          <a:xfrm>
            <a:off x="6790702" y="5114759"/>
            <a:ext cx="271780" cy="189230"/>
          </a:xfrm>
          <a:custGeom>
            <a:avLst/>
            <a:gdLst/>
            <a:ahLst/>
            <a:cxnLst/>
            <a:rect l="l" t="t" r="r" b="b"/>
            <a:pathLst>
              <a:path w="271779" h="189229">
                <a:moveTo>
                  <a:pt x="45726" y="84175"/>
                </a:moveTo>
                <a:lnTo>
                  <a:pt x="20396" y="84175"/>
                </a:lnTo>
                <a:lnTo>
                  <a:pt x="21811" y="86842"/>
                </a:lnTo>
                <a:lnTo>
                  <a:pt x="25410" y="93799"/>
                </a:lnTo>
                <a:lnTo>
                  <a:pt x="29452" y="105287"/>
                </a:lnTo>
                <a:lnTo>
                  <a:pt x="35517" y="127660"/>
                </a:lnTo>
                <a:lnTo>
                  <a:pt x="45935" y="168732"/>
                </a:lnTo>
                <a:lnTo>
                  <a:pt x="48044" y="176047"/>
                </a:lnTo>
                <a:lnTo>
                  <a:pt x="50930" y="182472"/>
                </a:lnTo>
                <a:lnTo>
                  <a:pt x="56030" y="187036"/>
                </a:lnTo>
                <a:lnTo>
                  <a:pt x="64782" y="188772"/>
                </a:lnTo>
                <a:lnTo>
                  <a:pt x="183301" y="188879"/>
                </a:lnTo>
                <a:lnTo>
                  <a:pt x="212267" y="188772"/>
                </a:lnTo>
                <a:lnTo>
                  <a:pt x="220913" y="188338"/>
                </a:lnTo>
                <a:lnTo>
                  <a:pt x="225477" y="186105"/>
                </a:lnTo>
                <a:lnTo>
                  <a:pt x="227471" y="180196"/>
                </a:lnTo>
                <a:lnTo>
                  <a:pt x="228409" y="168732"/>
                </a:lnTo>
                <a:lnTo>
                  <a:pt x="230947" y="158538"/>
                </a:lnTo>
                <a:lnTo>
                  <a:pt x="236989" y="134673"/>
                </a:lnTo>
                <a:lnTo>
                  <a:pt x="244177" y="107213"/>
                </a:lnTo>
                <a:lnTo>
                  <a:pt x="249978" y="86842"/>
                </a:lnTo>
                <a:lnTo>
                  <a:pt x="218732" y="86842"/>
                </a:lnTo>
                <a:lnTo>
                  <a:pt x="217933" y="86741"/>
                </a:lnTo>
                <a:lnTo>
                  <a:pt x="49682" y="86741"/>
                </a:lnTo>
                <a:lnTo>
                  <a:pt x="45726" y="84175"/>
                </a:lnTo>
                <a:close/>
              </a:path>
              <a:path w="271779" h="189229">
                <a:moveTo>
                  <a:pt x="263525" y="51371"/>
                </a:moveTo>
                <a:lnTo>
                  <a:pt x="244602" y="51371"/>
                </a:lnTo>
                <a:lnTo>
                  <a:pt x="236931" y="59042"/>
                </a:lnTo>
                <a:lnTo>
                  <a:pt x="236931" y="72364"/>
                </a:lnTo>
                <a:lnTo>
                  <a:pt x="235978" y="76212"/>
                </a:lnTo>
                <a:lnTo>
                  <a:pt x="238328" y="79336"/>
                </a:lnTo>
                <a:lnTo>
                  <a:pt x="237845" y="80949"/>
                </a:lnTo>
                <a:lnTo>
                  <a:pt x="227533" y="85585"/>
                </a:lnTo>
                <a:lnTo>
                  <a:pt x="223380" y="86842"/>
                </a:lnTo>
                <a:lnTo>
                  <a:pt x="249978" y="86842"/>
                </a:lnTo>
                <a:lnTo>
                  <a:pt x="250341" y="85636"/>
                </a:lnTo>
                <a:lnTo>
                  <a:pt x="250396" y="85382"/>
                </a:lnTo>
                <a:lnTo>
                  <a:pt x="251625" y="81597"/>
                </a:lnTo>
                <a:lnTo>
                  <a:pt x="267563" y="81597"/>
                </a:lnTo>
                <a:lnTo>
                  <a:pt x="271195" y="77965"/>
                </a:lnTo>
                <a:lnTo>
                  <a:pt x="271195" y="59042"/>
                </a:lnTo>
                <a:lnTo>
                  <a:pt x="263525" y="51371"/>
                </a:lnTo>
                <a:close/>
              </a:path>
              <a:path w="271779" h="189229">
                <a:moveTo>
                  <a:pt x="146177" y="0"/>
                </a:moveTo>
                <a:lnTo>
                  <a:pt x="127254" y="0"/>
                </a:lnTo>
                <a:lnTo>
                  <a:pt x="119583" y="7670"/>
                </a:lnTo>
                <a:lnTo>
                  <a:pt x="119583" y="23253"/>
                </a:lnTo>
                <a:lnTo>
                  <a:pt x="122567" y="29311"/>
                </a:lnTo>
                <a:lnTo>
                  <a:pt x="128358" y="32397"/>
                </a:lnTo>
                <a:lnTo>
                  <a:pt x="127685" y="33070"/>
                </a:lnTo>
                <a:lnTo>
                  <a:pt x="92373" y="75860"/>
                </a:lnTo>
                <a:lnTo>
                  <a:pt x="53721" y="86741"/>
                </a:lnTo>
                <a:lnTo>
                  <a:pt x="217933" y="86741"/>
                </a:lnTo>
                <a:lnTo>
                  <a:pt x="179924" y="76030"/>
                </a:lnTo>
                <a:lnTo>
                  <a:pt x="145516" y="35318"/>
                </a:lnTo>
                <a:lnTo>
                  <a:pt x="144195" y="32562"/>
                </a:lnTo>
                <a:lnTo>
                  <a:pt x="150152" y="29387"/>
                </a:lnTo>
                <a:lnTo>
                  <a:pt x="153847" y="23698"/>
                </a:lnTo>
                <a:lnTo>
                  <a:pt x="153847" y="7670"/>
                </a:lnTo>
                <a:lnTo>
                  <a:pt x="146177" y="0"/>
                </a:lnTo>
                <a:close/>
              </a:path>
              <a:path w="271779" h="189229">
                <a:moveTo>
                  <a:pt x="267563" y="81597"/>
                </a:moveTo>
                <a:lnTo>
                  <a:pt x="251625" y="81597"/>
                </a:lnTo>
                <a:lnTo>
                  <a:pt x="250391" y="85478"/>
                </a:lnTo>
                <a:lnTo>
                  <a:pt x="252272" y="86042"/>
                </a:lnTo>
                <a:lnTo>
                  <a:pt x="252323" y="85636"/>
                </a:lnTo>
                <a:lnTo>
                  <a:pt x="263525" y="85636"/>
                </a:lnTo>
                <a:lnTo>
                  <a:pt x="267563" y="81597"/>
                </a:lnTo>
                <a:close/>
              </a:path>
              <a:path w="271779" h="189229">
                <a:moveTo>
                  <a:pt x="26593" y="51371"/>
                </a:moveTo>
                <a:lnTo>
                  <a:pt x="7670" y="51371"/>
                </a:lnTo>
                <a:lnTo>
                  <a:pt x="0" y="59042"/>
                </a:lnTo>
                <a:lnTo>
                  <a:pt x="0" y="77965"/>
                </a:lnTo>
                <a:lnTo>
                  <a:pt x="7670" y="85636"/>
                </a:lnTo>
                <a:lnTo>
                  <a:pt x="19329" y="85636"/>
                </a:lnTo>
                <a:lnTo>
                  <a:pt x="20396" y="84175"/>
                </a:lnTo>
                <a:lnTo>
                  <a:pt x="45726" y="84175"/>
                </a:lnTo>
                <a:lnTo>
                  <a:pt x="42456" y="82054"/>
                </a:lnTo>
                <a:lnTo>
                  <a:pt x="34061" y="77406"/>
                </a:lnTo>
                <a:lnTo>
                  <a:pt x="32550" y="76835"/>
                </a:lnTo>
                <a:lnTo>
                  <a:pt x="34378" y="73418"/>
                </a:lnTo>
                <a:lnTo>
                  <a:pt x="34251" y="59042"/>
                </a:lnTo>
                <a:lnTo>
                  <a:pt x="26593" y="51371"/>
                </a:lnTo>
                <a:close/>
              </a:path>
              <a:path w="271779" h="189229">
                <a:moveTo>
                  <a:pt x="251625" y="81597"/>
                </a:moveTo>
                <a:lnTo>
                  <a:pt x="250396" y="85382"/>
                </a:lnTo>
                <a:lnTo>
                  <a:pt x="251625" y="81597"/>
                </a:lnTo>
                <a:close/>
              </a:path>
            </a:pathLst>
          </a:custGeom>
          <a:solidFill>
            <a:srgbClr val="FFF8ED"/>
          </a:solidFill>
        </p:spPr>
        <p:txBody>
          <a:bodyPr wrap="square" lIns="0" tIns="0" rIns="0" bIns="0" rtlCol="0"/>
          <a:lstStyle/>
          <a:p>
            <a:pPr defTabSz="914504">
              <a:defRPr/>
            </a:pPr>
            <a:endParaRPr>
              <a:solidFill>
                <a:prstClr val="black"/>
              </a:solidFill>
              <a:latin typeface="Calibri"/>
            </a:endParaRPr>
          </a:p>
        </p:txBody>
      </p:sp>
      <p:sp>
        <p:nvSpPr>
          <p:cNvPr id="76" name="object 76"/>
          <p:cNvSpPr/>
          <p:nvPr/>
        </p:nvSpPr>
        <p:spPr>
          <a:xfrm>
            <a:off x="6016434" y="187325"/>
            <a:ext cx="1481645" cy="416178"/>
          </a:xfrm>
          <a:prstGeom prst="rect">
            <a:avLst/>
          </a:prstGeom>
          <a:blipFill>
            <a:blip r:embed="rId9" cstate="print"/>
            <a:stretch>
              <a:fillRect/>
            </a:stretch>
          </a:blipFill>
        </p:spPr>
        <p:txBody>
          <a:bodyPr wrap="square" lIns="0" tIns="0" rIns="0" bIns="0" rtlCol="0"/>
          <a:lstStyle/>
          <a:p>
            <a:pPr defTabSz="914504">
              <a:defRPr/>
            </a:pPr>
            <a:endParaRPr>
              <a:solidFill>
                <a:prstClr val="black"/>
              </a:solidFill>
              <a:latin typeface="Calibri"/>
            </a:endParaRPr>
          </a:p>
        </p:txBody>
      </p:sp>
      <p:sp>
        <p:nvSpPr>
          <p:cNvPr id="77" name="object 67">
            <a:extLst>
              <a:ext uri="{FF2B5EF4-FFF2-40B4-BE49-F238E27FC236}">
                <a16:creationId xmlns:a16="http://schemas.microsoft.com/office/drawing/2014/main" id="{24268F91-20D8-45ED-A003-8A46A958B52A}"/>
              </a:ext>
            </a:extLst>
          </p:cNvPr>
          <p:cNvSpPr txBox="1"/>
          <p:nvPr/>
        </p:nvSpPr>
        <p:spPr>
          <a:xfrm>
            <a:off x="6766684" y="6980898"/>
            <a:ext cx="1083874" cy="1942840"/>
          </a:xfrm>
          <a:prstGeom prst="rect">
            <a:avLst/>
          </a:prstGeom>
        </p:spPr>
        <p:txBody>
          <a:bodyPr vert="horz" wrap="square" lIns="0" tIns="19050" rIns="0" bIns="0" rtlCol="0">
            <a:spAutoFit/>
          </a:bodyPr>
          <a:lstStyle/>
          <a:p>
            <a:pPr marL="12701" marR="5081" defTabSz="914504">
              <a:lnSpc>
                <a:spcPts val="1000"/>
              </a:lnSpc>
              <a:spcBef>
                <a:spcPts val="150"/>
              </a:spcBef>
              <a:defRPr/>
            </a:pPr>
            <a:r>
              <a:rPr lang="hr-HR" sz="850" b="1" spc="-40" dirty="0">
                <a:solidFill>
                  <a:srgbClr val="4F5A62"/>
                </a:solidFill>
                <a:latin typeface="Arial" panose="020B0604020202020204" pitchFamily="34" charset="0"/>
                <a:cs typeface="Arial" panose="020B0604020202020204" pitchFamily="34" charset="0"/>
              </a:rPr>
              <a:t>LIVE AGENT FEATURES</a:t>
            </a:r>
          </a:p>
          <a:p>
            <a:pPr marL="12701" marR="5081" defTabSz="914504">
              <a:lnSpc>
                <a:spcPts val="1000"/>
              </a:lnSpc>
              <a:spcBef>
                <a:spcPts val="150"/>
              </a:spcBef>
              <a:defRPr/>
            </a:pPr>
            <a:endParaRPr lang="hr-HR" sz="850" b="1" spc="-40" dirty="0">
              <a:solidFill>
                <a:srgbClr val="4F5A62"/>
              </a:solidFill>
              <a:latin typeface="Arial" panose="020B0604020202020204" pitchFamily="34" charset="0"/>
              <a:cs typeface="Arial" panose="020B0604020202020204" pitchFamily="34" charset="0"/>
            </a:endParaRP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Skills</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Branding</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Save Transcript</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Sneak Peek</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File Transfer</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Assistance flag</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Chat transfer &amp; conferencing</a:t>
            </a:r>
          </a:p>
          <a:p>
            <a:pPr marL="12701" marR="5081" defTabSz="914504">
              <a:lnSpc>
                <a:spcPts val="1000"/>
              </a:lnSpc>
              <a:spcBef>
                <a:spcPts val="150"/>
              </a:spcBef>
              <a:defRPr/>
            </a:pPr>
            <a:r>
              <a:rPr lang="hr-HR" sz="850" spc="-40" dirty="0">
                <a:latin typeface="Verdana" panose="020B0604030504040204" pitchFamily="34" charset="0"/>
                <a:ea typeface="Verdana" panose="020B0604030504040204" pitchFamily="34" charset="0"/>
                <a:cs typeface="Verdana" panose="020B0604030504040204" pitchFamily="34" charset="0"/>
              </a:rPr>
              <a:t>Quick text</a:t>
            </a:r>
          </a:p>
          <a:p>
            <a:pPr marL="12701" marR="5081" defTabSz="914504">
              <a:lnSpc>
                <a:spcPts val="1000"/>
              </a:lnSpc>
              <a:spcBef>
                <a:spcPts val="150"/>
              </a:spcBef>
              <a:defRPr/>
            </a:pPr>
            <a:endParaRPr sz="850" dirty="0">
              <a:solidFill>
                <a:prstClr val="black"/>
              </a:solidFill>
              <a:latin typeface="Verdana"/>
              <a:cs typeface="Verdana"/>
            </a:endParaRPr>
          </a:p>
        </p:txBody>
      </p:sp>
    </p:spTree>
    <p:extLst>
      <p:ext uri="{BB962C8B-B14F-4D97-AF65-F5344CB8AC3E}">
        <p14:creationId xmlns:p14="http://schemas.microsoft.com/office/powerpoint/2010/main" val="2948150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01FF1F-9BB0-47DE-B5F8-843255063C18}"/>
              </a:ext>
            </a:extLst>
          </p:cNvPr>
          <p:cNvPicPr>
            <a:picLocks noChangeAspect="1"/>
          </p:cNvPicPr>
          <p:nvPr/>
        </p:nvPicPr>
        <p:blipFill>
          <a:blip r:embed="rId2"/>
          <a:stretch>
            <a:fillRect/>
          </a:stretch>
        </p:blipFill>
        <p:spPr>
          <a:xfrm>
            <a:off x="1143000" y="3048000"/>
            <a:ext cx="5486400" cy="4160268"/>
          </a:xfrm>
          <a:prstGeom prst="rect">
            <a:avLst/>
          </a:prstGeom>
        </p:spPr>
      </p:pic>
      <p:sp>
        <p:nvSpPr>
          <p:cNvPr id="2" name="Title 1">
            <a:extLst>
              <a:ext uri="{FF2B5EF4-FFF2-40B4-BE49-F238E27FC236}">
                <a16:creationId xmlns:a16="http://schemas.microsoft.com/office/drawing/2014/main" id="{A4061850-D00B-4CC5-AFF9-16954369B638}"/>
              </a:ext>
            </a:extLst>
          </p:cNvPr>
          <p:cNvSpPr>
            <a:spLocks noGrp="1"/>
          </p:cNvSpPr>
          <p:nvPr>
            <p:ph type="title"/>
          </p:nvPr>
        </p:nvSpPr>
        <p:spPr>
          <a:xfrm>
            <a:off x="152400" y="152400"/>
            <a:ext cx="4876800" cy="276999"/>
          </a:xfrm>
        </p:spPr>
        <p:txBody>
          <a:bodyPr/>
          <a:lstStyle/>
          <a:p>
            <a:r>
              <a:rPr lang="hr-HR" sz="1800" dirty="0"/>
              <a:t>Continuous Integration Strategy &amp; tools</a:t>
            </a:r>
            <a:endParaRPr lang="en-US" sz="1800" dirty="0"/>
          </a:p>
        </p:txBody>
      </p:sp>
      <p:pic>
        <p:nvPicPr>
          <p:cNvPr id="8" name="Picture 7">
            <a:extLst>
              <a:ext uri="{FF2B5EF4-FFF2-40B4-BE49-F238E27FC236}">
                <a16:creationId xmlns:a16="http://schemas.microsoft.com/office/drawing/2014/main" id="{D5C810B7-B34C-4FBF-9DE5-0431948359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8200" y="429399"/>
            <a:ext cx="6096000" cy="2738034"/>
          </a:xfrm>
          <a:prstGeom prst="rect">
            <a:avLst/>
          </a:prstGeom>
        </p:spPr>
      </p:pic>
      <p:pic>
        <p:nvPicPr>
          <p:cNvPr id="10" name="Picture 9">
            <a:extLst>
              <a:ext uri="{FF2B5EF4-FFF2-40B4-BE49-F238E27FC236}">
                <a16:creationId xmlns:a16="http://schemas.microsoft.com/office/drawing/2014/main" id="{E582BD78-AB39-48F1-93CF-EC806711BBB6}"/>
              </a:ext>
            </a:extLst>
          </p:cNvPr>
          <p:cNvPicPr>
            <a:picLocks noChangeAspect="1"/>
          </p:cNvPicPr>
          <p:nvPr/>
        </p:nvPicPr>
        <p:blipFill>
          <a:blip r:embed="rId4"/>
          <a:stretch>
            <a:fillRect/>
          </a:stretch>
        </p:blipFill>
        <p:spPr>
          <a:xfrm>
            <a:off x="1428750" y="7296183"/>
            <a:ext cx="4914900" cy="2617185"/>
          </a:xfrm>
          <a:prstGeom prst="rect">
            <a:avLst/>
          </a:prstGeom>
        </p:spPr>
      </p:pic>
    </p:spTree>
    <p:extLst>
      <p:ext uri="{BB962C8B-B14F-4D97-AF65-F5344CB8AC3E}">
        <p14:creationId xmlns:p14="http://schemas.microsoft.com/office/powerpoint/2010/main" val="158372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5745-B261-4635-BE05-BA33D15270EE}"/>
              </a:ext>
            </a:extLst>
          </p:cNvPr>
          <p:cNvSpPr>
            <a:spLocks noGrp="1"/>
          </p:cNvSpPr>
          <p:nvPr>
            <p:ph type="title"/>
          </p:nvPr>
        </p:nvSpPr>
        <p:spPr>
          <a:xfrm>
            <a:off x="228600" y="152400"/>
            <a:ext cx="3962400" cy="353943"/>
          </a:xfrm>
        </p:spPr>
        <p:txBody>
          <a:bodyPr/>
          <a:lstStyle/>
          <a:p>
            <a:r>
              <a:rPr lang="hr-HR" dirty="0"/>
              <a:t>ETL &amp; ESB integration</a:t>
            </a:r>
            <a:endParaRPr lang="en-US" dirty="0"/>
          </a:p>
        </p:txBody>
      </p:sp>
      <p:sp>
        <p:nvSpPr>
          <p:cNvPr id="3" name="Text Placeholder 2">
            <a:extLst>
              <a:ext uri="{FF2B5EF4-FFF2-40B4-BE49-F238E27FC236}">
                <a16:creationId xmlns:a16="http://schemas.microsoft.com/office/drawing/2014/main" id="{D579B3C0-0FFE-4C6E-BE6F-29B7787D13B0}"/>
              </a:ext>
            </a:extLst>
          </p:cNvPr>
          <p:cNvSpPr>
            <a:spLocks noGrp="1"/>
          </p:cNvSpPr>
          <p:nvPr>
            <p:ph type="body" idx="1"/>
          </p:nvPr>
        </p:nvSpPr>
        <p:spPr>
          <a:xfrm>
            <a:off x="388620" y="743426"/>
            <a:ext cx="6995160" cy="6647974"/>
          </a:xfrm>
        </p:spPr>
        <p:txBody>
          <a:bodyPr/>
          <a:lstStyle/>
          <a:p>
            <a:r>
              <a:rPr lang="hr-HR" sz="1200" b="1" dirty="0"/>
              <a:t>ETL tools </a:t>
            </a:r>
            <a:r>
              <a:rPr lang="hr-HR" sz="1200" dirty="0"/>
              <a:t>support the process of Extracting, Transforming and Loading large volumes of data from multiple data sources. Used for batcch, scheduled or ad-hoc data operations. They can be used to perform data migration or data integration. Some examples include Talend, Informatica</a:t>
            </a:r>
            <a:r>
              <a:rPr lang="hr-HR" sz="1200"/>
              <a:t>, Jitterbit, </a:t>
            </a:r>
            <a:r>
              <a:rPr lang="hr-HR" sz="1200" dirty="0"/>
              <a:t>Data migrator, etc.</a:t>
            </a:r>
          </a:p>
          <a:p>
            <a:endParaRPr lang="hr-HR" sz="1200" dirty="0"/>
          </a:p>
          <a:p>
            <a:r>
              <a:rPr lang="en-US" sz="1200" b="1" dirty="0"/>
              <a:t>An enterprise service bus (ESB) </a:t>
            </a:r>
            <a:r>
              <a:rPr lang="en-US" sz="1200" dirty="0"/>
              <a:t>is a middleware tool used to distribute work among connected components of an application. ESBs are designed to provide a uniform means of moving work, offering applications the ability to connect to the bus and subscribe to messages based on simple structural and business policy rules.</a:t>
            </a:r>
            <a:r>
              <a:rPr lang="hr-HR" sz="1200" dirty="0"/>
              <a:t> The most often used ESB is MuleSoft.</a:t>
            </a:r>
          </a:p>
          <a:p>
            <a:endParaRPr lang="hr-HR" sz="1200" dirty="0"/>
          </a:p>
          <a:p>
            <a:r>
              <a:rPr lang="hr-HR" sz="1200" b="1" dirty="0"/>
              <a:t>When to use ESB</a:t>
            </a:r>
            <a:r>
              <a:rPr lang="hr-HR" sz="1200" dirty="0"/>
              <a:t>:</a:t>
            </a:r>
          </a:p>
          <a:p>
            <a:pPr marL="285750" indent="-285750">
              <a:buFont typeface="Arial" panose="020B0604020202020204" pitchFamily="34" charset="0"/>
              <a:buChar char="•"/>
            </a:pPr>
            <a:r>
              <a:rPr lang="en-US" sz="1200" dirty="0"/>
              <a:t>When system integration points grow beyond two, with additional integration requirements.</a:t>
            </a:r>
          </a:p>
          <a:p>
            <a:pPr marL="285750" indent="-285750">
              <a:buFont typeface="Arial" panose="020B0604020202020204" pitchFamily="34" charset="0"/>
              <a:buChar char="•"/>
            </a:pPr>
            <a:r>
              <a:rPr lang="en-US" sz="1200" dirty="0"/>
              <a:t>When using multiple protocols such as FTP, HTTP, Web Service, and JMS etc.  </a:t>
            </a:r>
          </a:p>
          <a:p>
            <a:pPr marL="285750" indent="-285750">
              <a:buFont typeface="Arial" panose="020B0604020202020204" pitchFamily="34" charset="0"/>
              <a:buChar char="•"/>
            </a:pPr>
            <a:r>
              <a:rPr lang="en-US" sz="1200" dirty="0"/>
              <a:t>When there is a requirement for message routing based on message content and similar parameters.</a:t>
            </a:r>
            <a:endParaRPr lang="hr-HR" sz="1200" dirty="0"/>
          </a:p>
          <a:p>
            <a:endParaRPr lang="hr-HR" sz="1200" dirty="0"/>
          </a:p>
          <a:p>
            <a:r>
              <a:rPr lang="hr-HR" sz="1200" dirty="0"/>
              <a:t>H</a:t>
            </a:r>
            <a:r>
              <a:rPr lang="en-US" sz="1200" dirty="0"/>
              <a:t>ow an ESB architecture maps to our five core integration principles:</a:t>
            </a:r>
          </a:p>
          <a:p>
            <a:endParaRPr lang="en-US" sz="1200" dirty="0"/>
          </a:p>
          <a:p>
            <a:pPr marL="171450" indent="-171450">
              <a:buFont typeface="Arial" panose="020B0604020202020204" pitchFamily="34" charset="0"/>
              <a:buChar char="•"/>
            </a:pPr>
            <a:r>
              <a:rPr lang="en-US" sz="1200" b="1" dirty="0"/>
              <a:t>Orchestration</a:t>
            </a:r>
            <a:r>
              <a:rPr lang="en-US" sz="1200" dirty="0"/>
              <a:t>: Composing several existing fine-grained components into a single higher order composite service. This can be done to achieve appropriate "granularity" of services and promote reuse and manageability of the underlying components.</a:t>
            </a:r>
          </a:p>
          <a:p>
            <a:pPr marL="171450" indent="-171450">
              <a:buFont typeface="Arial" panose="020B0604020202020204" pitchFamily="34" charset="0"/>
              <a:buChar char="•"/>
            </a:pPr>
            <a:r>
              <a:rPr lang="en-US" sz="1200" b="1" dirty="0"/>
              <a:t>Transformation</a:t>
            </a:r>
            <a:r>
              <a:rPr lang="en-US" sz="1200" dirty="0"/>
              <a:t>: Data transformation between canonical data formats and specific data formats required by each ESB connector. An example of this would be transforming between CSV, Cobol copybook or EDI formats to either SOAP/XML or JSON. </a:t>
            </a:r>
            <a:r>
              <a:rPr lang="en-US" sz="1200" dirty="0" err="1"/>
              <a:t>Canoncial</a:t>
            </a:r>
            <a:r>
              <a:rPr lang="en-US" sz="1200" dirty="0"/>
              <a:t> data formats can greatly simplify the transformation requirements associated with a large ESB implementation where there are many consumers and providers, each with their own data formats and definitions.</a:t>
            </a:r>
          </a:p>
          <a:p>
            <a:pPr marL="171450" indent="-171450">
              <a:buFont typeface="Arial" panose="020B0604020202020204" pitchFamily="34" charset="0"/>
              <a:buChar char="•"/>
            </a:pPr>
            <a:r>
              <a:rPr lang="en-US" sz="1200" b="1" dirty="0"/>
              <a:t>Transportation</a:t>
            </a:r>
            <a:r>
              <a:rPr lang="en-US" sz="1200" dirty="0"/>
              <a:t>: Transport protocol negotiation between multiple formats (such as HTTP, JMS, JDBC). Note: Mule treats databases like another "service" by making JDBC just another transport (or endpoint) where data can be accessed.</a:t>
            </a:r>
          </a:p>
          <a:p>
            <a:pPr marL="171450" indent="-171450">
              <a:buFont typeface="Arial" panose="020B0604020202020204" pitchFamily="34" charset="0"/>
              <a:buChar char="•"/>
            </a:pPr>
            <a:r>
              <a:rPr lang="en-US" sz="1200" b="1" dirty="0"/>
              <a:t>Mediation</a:t>
            </a:r>
            <a:r>
              <a:rPr lang="en-US" sz="1200" dirty="0"/>
              <a:t>: Providing multiple interfaces for the purpose of a) supporting multiple versions of a service for backwards compatibility or alternatively, b) to allow for multiple channels to the same underlying component implementation. This second requirement may involve providing multiple interfaces to the same component, one legacy interface (flat file) and one standards compliant (SOAP/XML) interface.</a:t>
            </a:r>
          </a:p>
          <a:p>
            <a:pPr marL="171450" indent="-171450">
              <a:buFont typeface="Arial" panose="020B0604020202020204" pitchFamily="34" charset="0"/>
              <a:buChar char="•"/>
            </a:pPr>
            <a:r>
              <a:rPr lang="en-US" sz="1200" b="1" dirty="0"/>
              <a:t>Non-functional consistency</a:t>
            </a:r>
            <a:r>
              <a:rPr lang="en-US" sz="1200" dirty="0"/>
              <a:t>: For a typical ESB initiative, this can include consistency around the way security and monitoring policies are applied and implemented. Additionally, the goals of scalability and availability can be achieved by using multiple instances of an ESB to provide increased throughput (scalability) and eliminate single-points-of-failure (SPOFs), which is the key objective for highly available systems.</a:t>
            </a:r>
            <a:endParaRPr lang="hr-HR" sz="1200" dirty="0"/>
          </a:p>
        </p:txBody>
      </p:sp>
      <p:pic>
        <p:nvPicPr>
          <p:cNvPr id="5" name="Picture 4">
            <a:extLst>
              <a:ext uri="{FF2B5EF4-FFF2-40B4-BE49-F238E27FC236}">
                <a16:creationId xmlns:a16="http://schemas.microsoft.com/office/drawing/2014/main" id="{782723B1-9573-46BA-A7F8-C063C566254E}"/>
              </a:ext>
            </a:extLst>
          </p:cNvPr>
          <p:cNvPicPr>
            <a:picLocks noChangeAspect="1"/>
          </p:cNvPicPr>
          <p:nvPr/>
        </p:nvPicPr>
        <p:blipFill>
          <a:blip r:embed="rId2"/>
          <a:stretch>
            <a:fillRect/>
          </a:stretch>
        </p:blipFill>
        <p:spPr>
          <a:xfrm>
            <a:off x="1707356" y="7391400"/>
            <a:ext cx="4357688" cy="2517617"/>
          </a:xfrm>
          <a:prstGeom prst="rect">
            <a:avLst/>
          </a:prstGeom>
        </p:spPr>
      </p:pic>
    </p:spTree>
    <p:extLst>
      <p:ext uri="{BB962C8B-B14F-4D97-AF65-F5344CB8AC3E}">
        <p14:creationId xmlns:p14="http://schemas.microsoft.com/office/powerpoint/2010/main" val="376538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4F31-957C-4B54-8138-9103D4601187}"/>
              </a:ext>
            </a:extLst>
          </p:cNvPr>
          <p:cNvSpPr>
            <a:spLocks noGrp="1"/>
          </p:cNvSpPr>
          <p:nvPr>
            <p:ph type="title"/>
          </p:nvPr>
        </p:nvSpPr>
        <p:spPr>
          <a:xfrm>
            <a:off x="228600" y="152400"/>
            <a:ext cx="3200400" cy="353943"/>
          </a:xfrm>
        </p:spPr>
        <p:txBody>
          <a:bodyPr/>
          <a:lstStyle/>
          <a:p>
            <a:r>
              <a:rPr lang="hr-HR" dirty="0"/>
              <a:t>Account models</a:t>
            </a:r>
            <a:endParaRPr lang="en-US" dirty="0"/>
          </a:p>
        </p:txBody>
      </p:sp>
      <p:graphicFrame>
        <p:nvGraphicFramePr>
          <p:cNvPr id="4" name="Table 3">
            <a:extLst>
              <a:ext uri="{FF2B5EF4-FFF2-40B4-BE49-F238E27FC236}">
                <a16:creationId xmlns:a16="http://schemas.microsoft.com/office/drawing/2014/main" id="{30B1C601-5C26-4C80-B44E-00686D4A4470}"/>
              </a:ext>
            </a:extLst>
          </p:cNvPr>
          <p:cNvGraphicFramePr>
            <a:graphicFrameLocks noGrp="1"/>
          </p:cNvGraphicFramePr>
          <p:nvPr>
            <p:extLst>
              <p:ext uri="{D42A27DB-BD31-4B8C-83A1-F6EECF244321}">
                <p14:modId xmlns:p14="http://schemas.microsoft.com/office/powerpoint/2010/main" val="2905245926"/>
              </p:ext>
            </p:extLst>
          </p:nvPr>
        </p:nvGraphicFramePr>
        <p:xfrm>
          <a:off x="282315" y="934720"/>
          <a:ext cx="7207770" cy="3484880"/>
        </p:xfrm>
        <a:graphic>
          <a:graphicData uri="http://schemas.openxmlformats.org/drawingml/2006/table">
            <a:tbl>
              <a:tblPr firstRow="1" firstCol="1" bandRow="1">
                <a:tableStyleId>{5C22544A-7EE6-4342-B048-85BDC9FD1C3A}</a:tableStyleId>
              </a:tblPr>
              <a:tblGrid>
                <a:gridCol w="1652790">
                  <a:extLst>
                    <a:ext uri="{9D8B030D-6E8A-4147-A177-3AD203B41FA5}">
                      <a16:colId xmlns:a16="http://schemas.microsoft.com/office/drawing/2014/main" val="3005593305"/>
                    </a:ext>
                  </a:extLst>
                </a:gridCol>
                <a:gridCol w="5554980">
                  <a:extLst>
                    <a:ext uri="{9D8B030D-6E8A-4147-A177-3AD203B41FA5}">
                      <a16:colId xmlns:a16="http://schemas.microsoft.com/office/drawing/2014/main" val="1258563094"/>
                    </a:ext>
                  </a:extLst>
                </a:gridCol>
              </a:tblGrid>
              <a:tr h="370840">
                <a:tc>
                  <a:txBody>
                    <a:bodyPr/>
                    <a:lstStyle/>
                    <a:p>
                      <a:r>
                        <a:rPr lang="hr-HR" sz="1200" dirty="0"/>
                        <a:t>Model</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782069121"/>
                  </a:ext>
                </a:extLst>
              </a:tr>
              <a:tr h="370840">
                <a:tc>
                  <a:txBody>
                    <a:bodyPr/>
                    <a:lstStyle/>
                    <a:p>
                      <a:r>
                        <a:rPr lang="hr-HR" sz="1200" dirty="0"/>
                        <a:t>Person Accounts</a:t>
                      </a:r>
                      <a:endParaRPr lang="en-US" sz="1200" dirty="0"/>
                    </a:p>
                  </a:txBody>
                  <a:tcPr/>
                </a:tc>
                <a:tc>
                  <a:txBody>
                    <a:bodyPr/>
                    <a:lstStyle/>
                    <a:p>
                      <a:r>
                        <a:rPr lang="en-US" sz="1200" dirty="0"/>
                        <a:t>Person accounts store information about individual people by combining certain account and contact fields into a single record.</a:t>
                      </a:r>
                      <a:r>
                        <a:rPr lang="hr-HR" sz="1200" dirty="0"/>
                        <a:t> Has some limitations and can not be reverted.</a:t>
                      </a:r>
                      <a:endParaRPr lang="en-US" sz="1200" dirty="0"/>
                    </a:p>
                  </a:txBody>
                  <a:tcPr/>
                </a:tc>
                <a:extLst>
                  <a:ext uri="{0D108BD9-81ED-4DB2-BD59-A6C34878D82A}">
                    <a16:rowId xmlns:a16="http://schemas.microsoft.com/office/drawing/2014/main" val="2589856411"/>
                  </a:ext>
                </a:extLst>
              </a:tr>
              <a:tr h="370840">
                <a:tc>
                  <a:txBody>
                    <a:bodyPr/>
                    <a:lstStyle/>
                    <a:p>
                      <a:r>
                        <a:rPr lang="hr-HR" sz="1200" dirty="0"/>
                        <a:t>Private Contact</a:t>
                      </a:r>
                      <a:endParaRPr lang="en-US" sz="1200" dirty="0"/>
                    </a:p>
                  </a:txBody>
                  <a:tcPr/>
                </a:tc>
                <a:tc>
                  <a:txBody>
                    <a:bodyPr/>
                    <a:lstStyle/>
                    <a:p>
                      <a:r>
                        <a:rPr lang="hr-HR" sz="1200" dirty="0"/>
                        <a:t>Allows Contacts to be created without accounts. Not recommended as an B2C model</a:t>
                      </a:r>
                      <a:endParaRPr lang="en-US" sz="1200" dirty="0"/>
                    </a:p>
                  </a:txBody>
                  <a:tcPr/>
                </a:tc>
                <a:extLst>
                  <a:ext uri="{0D108BD9-81ED-4DB2-BD59-A6C34878D82A}">
                    <a16:rowId xmlns:a16="http://schemas.microsoft.com/office/drawing/2014/main" val="1509306703"/>
                  </a:ext>
                </a:extLst>
              </a:tr>
              <a:tr h="370840">
                <a:tc>
                  <a:txBody>
                    <a:bodyPr/>
                    <a:lstStyle/>
                    <a:p>
                      <a:r>
                        <a:rPr lang="hr-HR" sz="1200" dirty="0"/>
                        <a:t>Household model</a:t>
                      </a:r>
                      <a:endParaRPr lang="en-US" sz="1200" dirty="0"/>
                    </a:p>
                  </a:txBody>
                  <a:tcPr/>
                </a:tc>
                <a:tc>
                  <a:txBody>
                    <a:bodyPr/>
                    <a:lstStyle/>
                    <a:p>
                      <a:r>
                        <a:rPr lang="hr-HR" sz="1200" dirty="0"/>
                        <a:t>T</a:t>
                      </a:r>
                      <a:r>
                        <a:rPr lang="en-US" sz="1200" dirty="0"/>
                        <a:t>he standard Salesforce Account object acts as the household, with numerous contacts and opportunities associated with it. </a:t>
                      </a:r>
                      <a:r>
                        <a:rPr lang="hr-HR" sz="1200" dirty="0"/>
                        <a:t>Default and recommended for NPSP.</a:t>
                      </a:r>
                      <a:endParaRPr lang="en-US" sz="1200" dirty="0"/>
                    </a:p>
                  </a:txBody>
                  <a:tcPr/>
                </a:tc>
                <a:extLst>
                  <a:ext uri="{0D108BD9-81ED-4DB2-BD59-A6C34878D82A}">
                    <a16:rowId xmlns:a16="http://schemas.microsoft.com/office/drawing/2014/main" val="991743256"/>
                  </a:ext>
                </a:extLst>
              </a:tr>
              <a:tr h="370840">
                <a:tc>
                  <a:txBody>
                    <a:bodyPr/>
                    <a:lstStyle/>
                    <a:p>
                      <a:r>
                        <a:rPr lang="en-US" sz="1200" dirty="0"/>
                        <a:t>1-to-1 Account Model</a:t>
                      </a:r>
                    </a:p>
                  </a:txBody>
                  <a:tcPr/>
                </a:tc>
                <a:tc>
                  <a:txBody>
                    <a:bodyPr/>
                    <a:lstStyle/>
                    <a:p>
                      <a:r>
                        <a:rPr lang="hr-HR" sz="1200" dirty="0"/>
                        <a:t>W</a:t>
                      </a:r>
                      <a:r>
                        <a:rPr lang="en-US" sz="1200" dirty="0" err="1"/>
                        <a:t>orks</a:t>
                      </a:r>
                      <a:r>
                        <a:rPr lang="en-US" sz="1200" dirty="0"/>
                        <a:t> by creating an Account object for each Contact you create</a:t>
                      </a:r>
                      <a:r>
                        <a:rPr lang="hr-HR" sz="1200" dirty="0"/>
                        <a:t>. </a:t>
                      </a:r>
                      <a:r>
                        <a:rPr lang="en-US" sz="1200" dirty="0"/>
                        <a:t>The Account is automatically created when you create a Contact, and the name of the new Account is identical to the name of the new Contact. The Account object itself, however, acts "invisibly" behind the scenes, and exists for the sole purpose of conforming to the standard Salesforce Account model (which requires all Contacts be associated with an Account).</a:t>
                      </a:r>
                    </a:p>
                  </a:txBody>
                  <a:tcPr/>
                </a:tc>
                <a:extLst>
                  <a:ext uri="{0D108BD9-81ED-4DB2-BD59-A6C34878D82A}">
                    <a16:rowId xmlns:a16="http://schemas.microsoft.com/office/drawing/2014/main" val="621500893"/>
                  </a:ext>
                </a:extLst>
              </a:tr>
              <a:tr h="370840">
                <a:tc>
                  <a:txBody>
                    <a:bodyPr/>
                    <a:lstStyle/>
                    <a:p>
                      <a:r>
                        <a:rPr lang="hr-HR" sz="1200" dirty="0"/>
                        <a:t>The Bucket model</a:t>
                      </a:r>
                      <a:endParaRPr lang="en-US" sz="1200" dirty="0"/>
                    </a:p>
                  </a:txBody>
                  <a:tcPr/>
                </a:tc>
                <a:tc>
                  <a:txBody>
                    <a:bodyPr/>
                    <a:lstStyle/>
                    <a:p>
                      <a:r>
                        <a:rPr lang="hr-HR" sz="1200" dirty="0"/>
                        <a:t>A</a:t>
                      </a:r>
                      <a:r>
                        <a:rPr lang="en-US" sz="1200" dirty="0" err="1"/>
                        <a:t>ll</a:t>
                      </a:r>
                      <a:r>
                        <a:rPr lang="en-US" sz="1200" dirty="0"/>
                        <a:t> Contacts are associated with a single Account, as if all of your contacts have been dumped in one "bucket"</a:t>
                      </a:r>
                      <a:r>
                        <a:rPr lang="hr-HR" sz="1200" dirty="0"/>
                        <a:t>.</a:t>
                      </a:r>
                      <a:endParaRPr lang="en-US" sz="1200" dirty="0"/>
                    </a:p>
                  </a:txBody>
                  <a:tcPr/>
                </a:tc>
                <a:extLst>
                  <a:ext uri="{0D108BD9-81ED-4DB2-BD59-A6C34878D82A}">
                    <a16:rowId xmlns:a16="http://schemas.microsoft.com/office/drawing/2014/main" val="1001476310"/>
                  </a:ext>
                </a:extLst>
              </a:tr>
            </a:tbl>
          </a:graphicData>
        </a:graphic>
      </p:graphicFrame>
      <p:sp>
        <p:nvSpPr>
          <p:cNvPr id="5" name="TextBox 4">
            <a:extLst>
              <a:ext uri="{FF2B5EF4-FFF2-40B4-BE49-F238E27FC236}">
                <a16:creationId xmlns:a16="http://schemas.microsoft.com/office/drawing/2014/main" id="{C2EB6092-7E07-4FBC-BECB-BD47F70D256A}"/>
              </a:ext>
            </a:extLst>
          </p:cNvPr>
          <p:cNvSpPr txBox="1"/>
          <p:nvPr/>
        </p:nvSpPr>
        <p:spPr>
          <a:xfrm>
            <a:off x="228600" y="4419600"/>
            <a:ext cx="4403501" cy="369332"/>
          </a:xfrm>
          <a:prstGeom prst="rect">
            <a:avLst/>
          </a:prstGeom>
          <a:noFill/>
        </p:spPr>
        <p:txBody>
          <a:bodyPr wrap="square" rtlCol="0">
            <a:spAutoFit/>
          </a:bodyPr>
          <a:lstStyle/>
          <a:p>
            <a:r>
              <a:rPr lang="hr-HR" b="1" dirty="0"/>
              <a:t>Account Hierarchy models</a:t>
            </a:r>
          </a:p>
        </p:txBody>
      </p:sp>
      <p:sp>
        <p:nvSpPr>
          <p:cNvPr id="6" name="TextBox 5">
            <a:extLst>
              <a:ext uri="{FF2B5EF4-FFF2-40B4-BE49-F238E27FC236}">
                <a16:creationId xmlns:a16="http://schemas.microsoft.com/office/drawing/2014/main" id="{BCF668FF-C9BF-41F7-A880-739BD546EA09}"/>
              </a:ext>
            </a:extLst>
          </p:cNvPr>
          <p:cNvSpPr txBox="1"/>
          <p:nvPr/>
        </p:nvSpPr>
        <p:spPr>
          <a:xfrm>
            <a:off x="207135" y="621268"/>
            <a:ext cx="4403501" cy="369332"/>
          </a:xfrm>
          <a:prstGeom prst="rect">
            <a:avLst/>
          </a:prstGeom>
          <a:noFill/>
        </p:spPr>
        <p:txBody>
          <a:bodyPr wrap="square" rtlCol="0">
            <a:spAutoFit/>
          </a:bodyPr>
          <a:lstStyle/>
          <a:p>
            <a:r>
              <a:rPr lang="hr-HR" b="1" dirty="0"/>
              <a:t>B2C account models</a:t>
            </a:r>
            <a:endParaRPr lang="en-US" b="1" dirty="0"/>
          </a:p>
        </p:txBody>
      </p:sp>
      <p:graphicFrame>
        <p:nvGraphicFramePr>
          <p:cNvPr id="9" name="Table 8">
            <a:extLst>
              <a:ext uri="{FF2B5EF4-FFF2-40B4-BE49-F238E27FC236}">
                <a16:creationId xmlns:a16="http://schemas.microsoft.com/office/drawing/2014/main" id="{BE39A35F-D00F-40DD-84A9-D5ADA155D845}"/>
              </a:ext>
            </a:extLst>
          </p:cNvPr>
          <p:cNvGraphicFramePr>
            <a:graphicFrameLocks noGrp="1"/>
          </p:cNvGraphicFramePr>
          <p:nvPr>
            <p:extLst>
              <p:ext uri="{D42A27DB-BD31-4B8C-83A1-F6EECF244321}">
                <p14:modId xmlns:p14="http://schemas.microsoft.com/office/powerpoint/2010/main" val="648035412"/>
              </p:ext>
            </p:extLst>
          </p:nvPr>
        </p:nvGraphicFramePr>
        <p:xfrm>
          <a:off x="258704" y="4800600"/>
          <a:ext cx="7207770" cy="2748280"/>
        </p:xfrm>
        <a:graphic>
          <a:graphicData uri="http://schemas.openxmlformats.org/drawingml/2006/table">
            <a:tbl>
              <a:tblPr firstRow="1" firstCol="1" bandRow="1">
                <a:tableStyleId>{5C22544A-7EE6-4342-B048-85BDC9FD1C3A}</a:tableStyleId>
              </a:tblPr>
              <a:tblGrid>
                <a:gridCol w="1652790">
                  <a:extLst>
                    <a:ext uri="{9D8B030D-6E8A-4147-A177-3AD203B41FA5}">
                      <a16:colId xmlns:a16="http://schemas.microsoft.com/office/drawing/2014/main" val="3005593305"/>
                    </a:ext>
                  </a:extLst>
                </a:gridCol>
                <a:gridCol w="5554980">
                  <a:extLst>
                    <a:ext uri="{9D8B030D-6E8A-4147-A177-3AD203B41FA5}">
                      <a16:colId xmlns:a16="http://schemas.microsoft.com/office/drawing/2014/main" val="1258563094"/>
                    </a:ext>
                  </a:extLst>
                </a:gridCol>
              </a:tblGrid>
              <a:tr h="370840">
                <a:tc>
                  <a:txBody>
                    <a:bodyPr/>
                    <a:lstStyle/>
                    <a:p>
                      <a:r>
                        <a:rPr lang="hr-HR" sz="1200" dirty="0"/>
                        <a:t>Model</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782069121"/>
                  </a:ext>
                </a:extLst>
              </a:tr>
              <a:tr h="370840">
                <a:tc>
                  <a:txBody>
                    <a:bodyPr/>
                    <a:lstStyle/>
                    <a:p>
                      <a:r>
                        <a:rPr lang="en-US" sz="1200" dirty="0"/>
                        <a:t>Global Enterprise Account</a:t>
                      </a:r>
                      <a:br>
                        <a:rPr lang="en-US" sz="1200" dirty="0"/>
                      </a:br>
                      <a:endParaRPr lang="en-US" sz="1200" dirty="0"/>
                    </a:p>
                  </a:txBody>
                  <a:tcPr/>
                </a:tc>
                <a:tc>
                  <a:txBody>
                    <a:bodyPr/>
                    <a:lstStyle/>
                    <a:p>
                      <a:r>
                        <a:rPr lang="hr-HR" sz="1200" dirty="0"/>
                        <a:t>E</a:t>
                      </a:r>
                      <a:r>
                        <a:rPr lang="en-US" sz="1200" dirty="0"/>
                        <a:t>stablish one global account and link all contacts, opportunities, cases, and so on to that single overarching account. Using one global account makes it easy to find that account’s records and to report on that account at the enterprise level. But it’s harder to manage a large mass of information, and not being able to easily view the big picture might make it hard to see what each location needs from you for your relationship to be successful.</a:t>
                      </a:r>
                    </a:p>
                  </a:txBody>
                  <a:tcPr/>
                </a:tc>
                <a:extLst>
                  <a:ext uri="{0D108BD9-81ED-4DB2-BD59-A6C34878D82A}">
                    <a16:rowId xmlns:a16="http://schemas.microsoft.com/office/drawing/2014/main" val="2589856411"/>
                  </a:ext>
                </a:extLst>
              </a:tr>
              <a:tr h="370840">
                <a:tc>
                  <a:txBody>
                    <a:bodyPr/>
                    <a:lstStyle/>
                    <a:p>
                      <a:r>
                        <a:rPr lang="en-US" sz="1200" dirty="0"/>
                        <a:t>Location-Specific Accounts</a:t>
                      </a:r>
                      <a:br>
                        <a:rPr lang="en-US" sz="1200" dirty="0"/>
                      </a:br>
                      <a:endParaRPr lang="en-US" sz="1200" dirty="0"/>
                    </a:p>
                  </a:txBody>
                  <a:tcPr/>
                </a:tc>
                <a:tc>
                  <a:txBody>
                    <a:bodyPr/>
                    <a:lstStyle/>
                    <a:p>
                      <a:r>
                        <a:rPr lang="en-US" sz="1200" dirty="0"/>
                        <a:t>Establish accounts for each location and create contacts, opportunities, cases and so on separately for each location. With this option, you maintain more accounts and need to set up a few more complex reports to get the big picture. But using multiple accounts means you can take advantage of account ownership, hierarchies, specific sharing settings, and more granular reporting. You can also more easily track and report on opportunities, cases, and other interactions for each account.</a:t>
                      </a:r>
                    </a:p>
                  </a:txBody>
                  <a:tcPr/>
                </a:tc>
                <a:extLst>
                  <a:ext uri="{0D108BD9-81ED-4DB2-BD59-A6C34878D82A}">
                    <a16:rowId xmlns:a16="http://schemas.microsoft.com/office/drawing/2014/main" val="1509306703"/>
                  </a:ext>
                </a:extLst>
              </a:tr>
            </a:tbl>
          </a:graphicData>
        </a:graphic>
      </p:graphicFrame>
      <p:sp>
        <p:nvSpPr>
          <p:cNvPr id="10" name="TextBox 9">
            <a:extLst>
              <a:ext uri="{FF2B5EF4-FFF2-40B4-BE49-F238E27FC236}">
                <a16:creationId xmlns:a16="http://schemas.microsoft.com/office/drawing/2014/main" id="{FE91B922-225B-4F42-BB49-50D4792B7F44}"/>
              </a:ext>
            </a:extLst>
          </p:cNvPr>
          <p:cNvSpPr txBox="1"/>
          <p:nvPr/>
        </p:nvSpPr>
        <p:spPr>
          <a:xfrm>
            <a:off x="207134" y="7543800"/>
            <a:ext cx="4403501" cy="369332"/>
          </a:xfrm>
          <a:prstGeom prst="rect">
            <a:avLst/>
          </a:prstGeom>
          <a:noFill/>
        </p:spPr>
        <p:txBody>
          <a:bodyPr wrap="square" rtlCol="0">
            <a:spAutoFit/>
          </a:bodyPr>
          <a:lstStyle/>
          <a:p>
            <a:r>
              <a:rPr lang="hr-HR" b="1" dirty="0"/>
              <a:t>Contacts to multiple Accounts models</a:t>
            </a:r>
          </a:p>
        </p:txBody>
      </p:sp>
      <p:graphicFrame>
        <p:nvGraphicFramePr>
          <p:cNvPr id="11" name="Table 10">
            <a:extLst>
              <a:ext uri="{FF2B5EF4-FFF2-40B4-BE49-F238E27FC236}">
                <a16:creationId xmlns:a16="http://schemas.microsoft.com/office/drawing/2014/main" id="{203590D9-E064-4A4E-A59E-1B27EFF79B70}"/>
              </a:ext>
            </a:extLst>
          </p:cNvPr>
          <p:cNvGraphicFramePr>
            <a:graphicFrameLocks noGrp="1"/>
          </p:cNvGraphicFramePr>
          <p:nvPr>
            <p:extLst>
              <p:ext uri="{D42A27DB-BD31-4B8C-83A1-F6EECF244321}">
                <p14:modId xmlns:p14="http://schemas.microsoft.com/office/powerpoint/2010/main" val="1069760740"/>
              </p:ext>
            </p:extLst>
          </p:nvPr>
        </p:nvGraphicFramePr>
        <p:xfrm>
          <a:off x="271583" y="7924800"/>
          <a:ext cx="7207770" cy="1925320"/>
        </p:xfrm>
        <a:graphic>
          <a:graphicData uri="http://schemas.openxmlformats.org/drawingml/2006/table">
            <a:tbl>
              <a:tblPr firstRow="1" firstCol="1" bandRow="1">
                <a:tableStyleId>{5C22544A-7EE6-4342-B048-85BDC9FD1C3A}</a:tableStyleId>
              </a:tblPr>
              <a:tblGrid>
                <a:gridCol w="1652790">
                  <a:extLst>
                    <a:ext uri="{9D8B030D-6E8A-4147-A177-3AD203B41FA5}">
                      <a16:colId xmlns:a16="http://schemas.microsoft.com/office/drawing/2014/main" val="3005593305"/>
                    </a:ext>
                  </a:extLst>
                </a:gridCol>
                <a:gridCol w="5554980">
                  <a:extLst>
                    <a:ext uri="{9D8B030D-6E8A-4147-A177-3AD203B41FA5}">
                      <a16:colId xmlns:a16="http://schemas.microsoft.com/office/drawing/2014/main" val="1258563094"/>
                    </a:ext>
                  </a:extLst>
                </a:gridCol>
              </a:tblGrid>
              <a:tr h="370840">
                <a:tc>
                  <a:txBody>
                    <a:bodyPr/>
                    <a:lstStyle/>
                    <a:p>
                      <a:r>
                        <a:rPr lang="hr-HR" sz="1200" dirty="0"/>
                        <a:t>Model</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782069121"/>
                  </a:ext>
                </a:extLst>
              </a:tr>
              <a:tr h="370840">
                <a:tc>
                  <a:txBody>
                    <a:bodyPr/>
                    <a:lstStyle/>
                    <a:p>
                      <a:r>
                        <a:rPr lang="en-US" sz="1200" b="1" i="0" dirty="0">
                          <a:solidFill>
                            <a:schemeClr val="lt1"/>
                          </a:solidFill>
                          <a:effectLst/>
                          <a:latin typeface="+mn-lt"/>
                          <a:ea typeface="+mn-ea"/>
                          <a:cs typeface="+mn-cs"/>
                        </a:rPr>
                        <a:t>Account Contact Roles</a:t>
                      </a:r>
                      <a:br>
                        <a:rPr lang="en-US" sz="1200" dirty="0"/>
                      </a:br>
                      <a:endParaRPr lang="en-US" sz="1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200" dirty="0"/>
                        <a:t>Standard salesforce solution. Does not support custom fields, layouts, validation, workflow, triggers, record types, field history, etc. Sharing is derived from Account.</a:t>
                      </a:r>
                      <a:endParaRPr lang="en-US" sz="1200" dirty="0"/>
                    </a:p>
                  </a:txBody>
                  <a:tcPr/>
                </a:tc>
                <a:extLst>
                  <a:ext uri="{0D108BD9-81ED-4DB2-BD59-A6C34878D82A}">
                    <a16:rowId xmlns:a16="http://schemas.microsoft.com/office/drawing/2014/main" val="2929479645"/>
                  </a:ext>
                </a:extLst>
              </a:tr>
              <a:tr h="370840">
                <a:tc>
                  <a:txBody>
                    <a:bodyPr/>
                    <a:lstStyle/>
                    <a:p>
                      <a:r>
                        <a:rPr lang="en-US" sz="1200" b="1" i="0" dirty="0">
                          <a:solidFill>
                            <a:schemeClr val="lt1"/>
                          </a:solidFill>
                          <a:effectLst/>
                          <a:latin typeface="+mn-lt"/>
                          <a:ea typeface="+mn-ea"/>
                          <a:cs typeface="+mn-cs"/>
                        </a:rPr>
                        <a:t>Contacts to Multiple Accounts</a:t>
                      </a:r>
                      <a:br>
                        <a:rPr lang="en-US" sz="1200" dirty="0"/>
                      </a:br>
                      <a:endParaRPr lang="en-US" sz="12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200" dirty="0"/>
                        <a:t>Standard salesforce solution. Supports custom fields, layouts, validation, workflow, triggers, etc. Supports record types and field history. Sharing is derived from Account and Contact</a:t>
                      </a:r>
                      <a:endParaRPr lang="en-US" sz="1200" dirty="0"/>
                    </a:p>
                  </a:txBody>
                  <a:tcPr/>
                </a:tc>
                <a:extLst>
                  <a:ext uri="{0D108BD9-81ED-4DB2-BD59-A6C34878D82A}">
                    <a16:rowId xmlns:a16="http://schemas.microsoft.com/office/drawing/2014/main" val="2589856411"/>
                  </a:ext>
                </a:extLst>
              </a:tr>
              <a:tr h="370840">
                <a:tc>
                  <a:txBody>
                    <a:bodyPr/>
                    <a:lstStyle/>
                    <a:p>
                      <a:r>
                        <a:rPr lang="en-US" sz="1200" b="1" i="0" dirty="0">
                          <a:solidFill>
                            <a:schemeClr val="lt1"/>
                          </a:solidFill>
                          <a:effectLst/>
                          <a:latin typeface="+mn-lt"/>
                          <a:ea typeface="+mn-ea"/>
                          <a:cs typeface="+mn-cs"/>
                        </a:rPr>
                        <a:t>Custom Junction Object</a:t>
                      </a:r>
                      <a:endParaRPr lang="en-US" sz="1200" dirty="0"/>
                    </a:p>
                  </a:txBody>
                  <a:tcPr/>
                </a:tc>
                <a:tc>
                  <a:txBody>
                    <a:bodyPr/>
                    <a:lstStyle/>
                    <a:p>
                      <a:r>
                        <a:rPr lang="hr-HR" sz="1200" dirty="0"/>
                        <a:t>Create a custom object to connect a Contact with multiple Accounts. Supports all features, but requires custom development.</a:t>
                      </a:r>
                      <a:endParaRPr lang="en-US" sz="1200" dirty="0"/>
                    </a:p>
                  </a:txBody>
                  <a:tcPr/>
                </a:tc>
                <a:extLst>
                  <a:ext uri="{0D108BD9-81ED-4DB2-BD59-A6C34878D82A}">
                    <a16:rowId xmlns:a16="http://schemas.microsoft.com/office/drawing/2014/main" val="1285063785"/>
                  </a:ext>
                </a:extLst>
              </a:tr>
            </a:tbl>
          </a:graphicData>
        </a:graphic>
      </p:graphicFrame>
    </p:spTree>
    <p:extLst>
      <p:ext uri="{BB962C8B-B14F-4D97-AF65-F5344CB8AC3E}">
        <p14:creationId xmlns:p14="http://schemas.microsoft.com/office/powerpoint/2010/main" val="362050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B9DA-DD99-409C-BE0A-09CFBF99958E}"/>
              </a:ext>
            </a:extLst>
          </p:cNvPr>
          <p:cNvSpPr>
            <a:spLocks noGrp="1"/>
          </p:cNvSpPr>
          <p:nvPr>
            <p:ph type="title"/>
          </p:nvPr>
        </p:nvSpPr>
        <p:spPr>
          <a:xfrm>
            <a:off x="152400" y="152400"/>
            <a:ext cx="4267200" cy="707886"/>
          </a:xfrm>
        </p:spPr>
        <p:txBody>
          <a:bodyPr/>
          <a:lstStyle/>
          <a:p>
            <a:r>
              <a:rPr lang="hr-HR" dirty="0"/>
              <a:t>Data migration &amp; Backup</a:t>
            </a:r>
            <a:endParaRPr lang="en-US" dirty="0"/>
          </a:p>
        </p:txBody>
      </p:sp>
      <p:sp>
        <p:nvSpPr>
          <p:cNvPr id="3" name="Text Placeholder 2">
            <a:extLst>
              <a:ext uri="{FF2B5EF4-FFF2-40B4-BE49-F238E27FC236}">
                <a16:creationId xmlns:a16="http://schemas.microsoft.com/office/drawing/2014/main" id="{8149A1B9-3E78-44DD-9633-5E0EECA8832F}"/>
              </a:ext>
            </a:extLst>
          </p:cNvPr>
          <p:cNvSpPr>
            <a:spLocks noGrp="1"/>
          </p:cNvSpPr>
          <p:nvPr>
            <p:ph type="body" idx="1"/>
          </p:nvPr>
        </p:nvSpPr>
        <p:spPr>
          <a:xfrm>
            <a:off x="242552" y="685800"/>
            <a:ext cx="6995160" cy="4431983"/>
          </a:xfrm>
        </p:spPr>
        <p:txBody>
          <a:bodyPr/>
          <a:lstStyle/>
          <a:p>
            <a:r>
              <a:rPr lang="hr-HR" sz="1200" b="1" dirty="0"/>
              <a:t>Data Loading best practices:</a:t>
            </a:r>
          </a:p>
          <a:p>
            <a:pPr marL="285750" indent="-285750">
              <a:buFont typeface="Arial" panose="020B0604020202020204" pitchFamily="34" charset="0"/>
              <a:buChar char="•"/>
            </a:pPr>
            <a:r>
              <a:rPr lang="hr-HR" sz="1200" dirty="0"/>
              <a:t>Use BULK API for more that a few thound records</a:t>
            </a:r>
          </a:p>
          <a:p>
            <a:pPr marL="285750" indent="-285750">
              <a:buFont typeface="Arial" panose="020B0604020202020204" pitchFamily="34" charset="0"/>
              <a:buChar char="•"/>
            </a:pPr>
            <a:r>
              <a:rPr lang="hr-HR" sz="1200" dirty="0"/>
              <a:t>Use the fastest operation Insert &gt; Update &gt; Upsert</a:t>
            </a:r>
          </a:p>
          <a:p>
            <a:pPr marL="285750" indent="-285750">
              <a:buFont typeface="Arial" panose="020B0604020202020204" pitchFamily="34" charset="0"/>
              <a:buChar char="•"/>
            </a:pPr>
            <a:r>
              <a:rPr lang="hr-HR" sz="1200" dirty="0"/>
              <a:t>Use Public Read/Write security to avoid sharing calculation</a:t>
            </a:r>
          </a:p>
          <a:p>
            <a:pPr marL="285750" indent="-285750">
              <a:buFont typeface="Arial" panose="020B0604020202020204" pitchFamily="34" charset="0"/>
              <a:buChar char="•"/>
            </a:pPr>
            <a:r>
              <a:rPr lang="hr-HR" sz="1200" dirty="0"/>
              <a:t>Disable triggers, workflow rules and validation</a:t>
            </a:r>
          </a:p>
          <a:p>
            <a:pPr marL="285750" indent="-285750">
              <a:buFont typeface="Arial" panose="020B0604020202020204" pitchFamily="34" charset="0"/>
              <a:buChar char="•"/>
            </a:pPr>
            <a:r>
              <a:rPr lang="hr-HR" sz="1200" dirty="0"/>
              <a:t>Some fields might be transformed during migration (id, autonumber, audit fields)</a:t>
            </a:r>
          </a:p>
          <a:p>
            <a:pPr marL="285750" indent="-285750">
              <a:buFont typeface="Arial" panose="020B0604020202020204" pitchFamily="34" charset="0"/>
              <a:buChar char="•"/>
            </a:pPr>
            <a:r>
              <a:rPr lang="hr-HR" sz="1200" dirty="0"/>
              <a:t>When changing child records, group them by parent Id</a:t>
            </a:r>
          </a:p>
          <a:p>
            <a:pPr marL="285750" indent="-285750">
              <a:buFont typeface="Arial" panose="020B0604020202020204" pitchFamily="34" charset="0"/>
              <a:buChar char="•"/>
            </a:pPr>
            <a:r>
              <a:rPr lang="hr-HR" sz="1200" dirty="0"/>
              <a:t>Use defer-sharing</a:t>
            </a:r>
          </a:p>
          <a:p>
            <a:pPr marL="285750" indent="-285750">
              <a:buFont typeface="Arial" panose="020B0604020202020204" pitchFamily="34" charset="0"/>
              <a:buChar char="•"/>
            </a:pPr>
            <a:r>
              <a:rPr lang="hr-HR" sz="1200" dirty="0"/>
              <a:t>Activate sharing rules after loading and one at a time</a:t>
            </a:r>
          </a:p>
          <a:p>
            <a:pPr marL="285750" indent="-285750">
              <a:buFont typeface="Arial" panose="020B0604020202020204" pitchFamily="34" charset="0"/>
              <a:buChar char="•"/>
            </a:pPr>
            <a:r>
              <a:rPr lang="hr-HR" sz="1200" dirty="0"/>
              <a:t>Audit fields can be populated only on insert.</a:t>
            </a:r>
          </a:p>
          <a:p>
            <a:pPr marL="285750" indent="-285750">
              <a:buFont typeface="Arial" panose="020B0604020202020204" pitchFamily="34" charset="0"/>
              <a:buChar char="•"/>
            </a:pPr>
            <a:endParaRPr lang="hr-HR" sz="1200" dirty="0"/>
          </a:p>
          <a:p>
            <a:r>
              <a:rPr lang="hr-HR" sz="1200" b="1" dirty="0"/>
              <a:t>Backup types:</a:t>
            </a:r>
          </a:p>
          <a:p>
            <a:pPr marL="285750" indent="-285750">
              <a:buFont typeface="Arial" panose="020B0604020202020204" pitchFamily="34" charset="0"/>
              <a:buChar char="•"/>
            </a:pPr>
            <a:r>
              <a:rPr lang="hr-HR" sz="1200" dirty="0"/>
              <a:t>Full</a:t>
            </a:r>
          </a:p>
          <a:p>
            <a:pPr marL="285750" indent="-285750">
              <a:buFont typeface="Arial" panose="020B0604020202020204" pitchFamily="34" charset="0"/>
              <a:buChar char="•"/>
            </a:pPr>
            <a:r>
              <a:rPr lang="hr-HR" sz="1200" dirty="0"/>
              <a:t>Incremental</a:t>
            </a:r>
          </a:p>
          <a:p>
            <a:pPr marL="285750" indent="-285750">
              <a:buFont typeface="Arial" panose="020B0604020202020204" pitchFamily="34" charset="0"/>
              <a:buChar char="•"/>
            </a:pPr>
            <a:r>
              <a:rPr lang="hr-HR" sz="1200" dirty="0"/>
              <a:t>Partial</a:t>
            </a:r>
          </a:p>
          <a:p>
            <a:pPr marL="285750" indent="-285750">
              <a:buFont typeface="Arial" panose="020B0604020202020204" pitchFamily="34" charset="0"/>
              <a:buChar char="•"/>
            </a:pPr>
            <a:endParaRPr lang="hr-HR" sz="1200" dirty="0"/>
          </a:p>
          <a:p>
            <a:r>
              <a:rPr lang="hr-HR" sz="1200" b="1" dirty="0"/>
              <a:t>Data archiving options:</a:t>
            </a:r>
          </a:p>
          <a:p>
            <a:pPr marL="171450" indent="-171450">
              <a:buFont typeface="Arial" panose="020B0604020202020204" pitchFamily="34" charset="0"/>
              <a:buChar char="•"/>
            </a:pPr>
            <a:r>
              <a:rPr lang="hr-HR" sz="1200" dirty="0"/>
              <a:t>BigObject</a:t>
            </a:r>
          </a:p>
          <a:p>
            <a:pPr marL="171450" indent="-171450">
              <a:buFont typeface="Arial" panose="020B0604020202020204" pitchFamily="34" charset="0"/>
              <a:buChar char="•"/>
            </a:pPr>
            <a:r>
              <a:rPr lang="hr-HR" sz="1200" dirty="0"/>
              <a:t>Outside of Salesforce</a:t>
            </a:r>
          </a:p>
          <a:p>
            <a:pPr marL="171450" indent="-171450">
              <a:buFont typeface="Arial" panose="020B0604020202020204" pitchFamily="34" charset="0"/>
              <a:buChar char="•"/>
            </a:pPr>
            <a:r>
              <a:rPr lang="hr-HR" sz="1200" dirty="0"/>
              <a:t>Weekly export</a:t>
            </a:r>
          </a:p>
          <a:p>
            <a:pPr marL="171450" indent="-171450">
              <a:buFont typeface="Arial" panose="020B0604020202020204" pitchFamily="34" charset="0"/>
              <a:buChar char="•"/>
            </a:pPr>
            <a:r>
              <a:rPr lang="hr-HR" sz="1200" dirty="0"/>
              <a:t>Data loader</a:t>
            </a:r>
          </a:p>
          <a:p>
            <a:pPr marL="171450" indent="-171450">
              <a:buFont typeface="Arial" panose="020B0604020202020204" pitchFamily="34" charset="0"/>
              <a:buChar char="•"/>
            </a:pPr>
            <a:r>
              <a:rPr lang="hr-HR" sz="1200" dirty="0"/>
              <a:t>Reporting snapshot</a:t>
            </a:r>
          </a:p>
          <a:p>
            <a:pPr marL="285750" indent="-285750">
              <a:buFont typeface="Arial" panose="020B0604020202020204" pitchFamily="34" charset="0"/>
              <a:buChar char="•"/>
            </a:pPr>
            <a:endParaRPr lang="hr-HR" sz="1200" dirty="0"/>
          </a:p>
          <a:p>
            <a:endParaRPr lang="en-US" sz="1200" dirty="0"/>
          </a:p>
        </p:txBody>
      </p:sp>
      <p:pic>
        <p:nvPicPr>
          <p:cNvPr id="5" name="Picture 4">
            <a:extLst>
              <a:ext uri="{FF2B5EF4-FFF2-40B4-BE49-F238E27FC236}">
                <a16:creationId xmlns:a16="http://schemas.microsoft.com/office/drawing/2014/main" id="{6DB98BEC-9959-4D87-AC33-BA013CD33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704" y="1466807"/>
            <a:ext cx="4762500" cy="4762500"/>
          </a:xfrm>
          <a:prstGeom prst="rect">
            <a:avLst/>
          </a:prstGeom>
        </p:spPr>
      </p:pic>
      <p:grpSp>
        <p:nvGrpSpPr>
          <p:cNvPr id="4" name="Group 3">
            <a:extLst>
              <a:ext uri="{FF2B5EF4-FFF2-40B4-BE49-F238E27FC236}">
                <a16:creationId xmlns:a16="http://schemas.microsoft.com/office/drawing/2014/main" id="{C799518A-CB44-444F-87B5-0837C6568412}"/>
              </a:ext>
            </a:extLst>
          </p:cNvPr>
          <p:cNvGrpSpPr/>
          <p:nvPr/>
        </p:nvGrpSpPr>
        <p:grpSpPr>
          <a:xfrm>
            <a:off x="0" y="5715000"/>
            <a:ext cx="7772400" cy="654124"/>
            <a:chOff x="0" y="5715000"/>
            <a:chExt cx="7772400" cy="654124"/>
          </a:xfrm>
        </p:grpSpPr>
        <p:pic>
          <p:nvPicPr>
            <p:cNvPr id="6" name="Picture 5">
              <a:extLst>
                <a:ext uri="{FF2B5EF4-FFF2-40B4-BE49-F238E27FC236}">
                  <a16:creationId xmlns:a16="http://schemas.microsoft.com/office/drawing/2014/main" id="{FA37CEEA-B991-4AFC-B3B2-A8D318F099EF}"/>
                </a:ext>
              </a:extLst>
            </p:cNvPr>
            <p:cNvPicPr>
              <a:picLocks noChangeAspect="1"/>
            </p:cNvPicPr>
            <p:nvPr/>
          </p:nvPicPr>
          <p:blipFill>
            <a:blip r:embed="rId3"/>
            <a:stretch>
              <a:fillRect/>
            </a:stretch>
          </p:blipFill>
          <p:spPr>
            <a:xfrm>
              <a:off x="1" y="5715000"/>
              <a:ext cx="4800600" cy="654124"/>
            </a:xfrm>
            <a:prstGeom prst="rect">
              <a:avLst/>
            </a:prstGeom>
          </p:spPr>
        </p:pic>
        <p:cxnSp>
          <p:nvCxnSpPr>
            <p:cNvPr id="7" name="Straight Connector 6">
              <a:extLst>
                <a:ext uri="{FF2B5EF4-FFF2-40B4-BE49-F238E27FC236}">
                  <a16:creationId xmlns:a16="http://schemas.microsoft.com/office/drawing/2014/main" id="{456BB8CA-FD73-4CA8-845B-81AB7AAA90A3}"/>
                </a:ext>
              </a:extLst>
            </p:cNvPr>
            <p:cNvCxnSpPr/>
            <p:nvPr/>
          </p:nvCxnSpPr>
          <p:spPr>
            <a:xfrm>
              <a:off x="0" y="57150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96B4BF02-017B-4E5B-A157-ADB5A0153CC8}"/>
                </a:ext>
              </a:extLst>
            </p:cNvPr>
            <p:cNvSpPr txBox="1">
              <a:spLocks/>
            </p:cNvSpPr>
            <p:nvPr/>
          </p:nvSpPr>
          <p:spPr>
            <a:xfrm>
              <a:off x="125253" y="5818257"/>
              <a:ext cx="4370547"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dirty="0"/>
                <a:t>Data governance &amp; stewardship</a:t>
              </a:r>
              <a:endParaRPr lang="en-US" kern="0" dirty="0">
                <a:latin typeface="Arial" panose="020B0604020202020204" pitchFamily="34" charset="0"/>
                <a:ea typeface="Verdana" panose="020B0604030504040204" pitchFamily="34" charset="0"/>
                <a:cs typeface="Arial" panose="020B0604020202020204" pitchFamily="34" charset="0"/>
              </a:endParaRPr>
            </a:p>
          </p:txBody>
        </p:sp>
      </p:grpSp>
      <p:sp>
        <p:nvSpPr>
          <p:cNvPr id="9" name="Text Placeholder 2">
            <a:extLst>
              <a:ext uri="{FF2B5EF4-FFF2-40B4-BE49-F238E27FC236}">
                <a16:creationId xmlns:a16="http://schemas.microsoft.com/office/drawing/2014/main" id="{DDEFF3FF-F3F1-4310-B7D5-C5361D97115F}"/>
              </a:ext>
            </a:extLst>
          </p:cNvPr>
          <p:cNvSpPr txBox="1">
            <a:spLocks/>
          </p:cNvSpPr>
          <p:nvPr/>
        </p:nvSpPr>
        <p:spPr>
          <a:xfrm>
            <a:off x="242552" y="6582013"/>
            <a:ext cx="7225048" cy="3323987"/>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sz="1200" b="1" kern="0" dirty="0">
                <a:solidFill>
                  <a:sysClr val="windowText" lastClr="000000"/>
                </a:solidFill>
              </a:rPr>
              <a:t>Data governance </a:t>
            </a:r>
            <a:r>
              <a:rPr lang="hr-HR" sz="1200" kern="0" dirty="0">
                <a:solidFill>
                  <a:sysClr val="windowText" lastClr="000000"/>
                </a:solidFill>
              </a:rPr>
              <a:t>is a process to ensure usability, quality, and policy compliancce of the data asset. It includes business definitions, data quality and security rules, supports UI and integration design.</a:t>
            </a:r>
          </a:p>
          <a:p>
            <a:r>
              <a:rPr lang="hr-HR" sz="1200" kern="0" dirty="0">
                <a:solidFill>
                  <a:sysClr val="windowText" lastClr="000000"/>
                </a:solidFill>
              </a:rPr>
              <a:t>It defines what is collected, how is it kept secured, who can CRUD, what quality rules are there, how available and usable is the data, ...</a:t>
            </a:r>
          </a:p>
          <a:p>
            <a:endParaRPr lang="hr-HR" sz="1200" kern="0" dirty="0">
              <a:solidFill>
                <a:sysClr val="windowText" lastClr="000000"/>
              </a:solidFill>
            </a:endParaRPr>
          </a:p>
          <a:p>
            <a:r>
              <a:rPr lang="hr-HR" sz="1200" b="1" kern="0" dirty="0">
                <a:solidFill>
                  <a:sysClr val="windowText" lastClr="000000"/>
                </a:solidFill>
              </a:rPr>
              <a:t>Data stewardship </a:t>
            </a:r>
            <a:r>
              <a:rPr lang="hr-HR" sz="1200" kern="0" dirty="0">
                <a:solidFill>
                  <a:sysClr val="windowText" lastClr="000000"/>
                </a:solidFill>
              </a:rPr>
              <a:t>is a cross-functional tactical role and activities to ensure adherence to data governance rules and spirit. It includes data quality monitoring, work flow, and maintenance.</a:t>
            </a:r>
          </a:p>
          <a:p>
            <a:endParaRPr lang="hr-HR" sz="1200" kern="0" dirty="0">
              <a:solidFill>
                <a:sysClr val="windowText" lastClr="000000"/>
              </a:solidFill>
            </a:endParaRPr>
          </a:p>
          <a:p>
            <a:r>
              <a:rPr lang="hr-HR" sz="1200" b="1" kern="0" dirty="0">
                <a:solidFill>
                  <a:sysClr val="windowText" lastClr="000000"/>
                </a:solidFill>
              </a:rPr>
              <a:t>Mastar data management </a:t>
            </a:r>
            <a:r>
              <a:rPr lang="en-US" sz="1200" kern="0" dirty="0">
                <a:solidFill>
                  <a:sysClr val="windowText" lastClr="000000"/>
                </a:solidFill>
              </a:rPr>
              <a:t>is the effort made by an organization to create one single master reference source for all critical business data, leading to fewer errors and less redundancy in business processes. </a:t>
            </a:r>
            <a:r>
              <a:rPr lang="hr-HR" sz="1200" kern="0" dirty="0">
                <a:solidFill>
                  <a:sysClr val="windowText" lastClr="000000"/>
                </a:solidFill>
              </a:rPr>
              <a:t>It consists of 3 pillars: Mastering data, Mastering data relationships and Mastering events.</a:t>
            </a:r>
          </a:p>
          <a:p>
            <a:endParaRPr lang="hr-HR" sz="1200" kern="0" dirty="0">
              <a:solidFill>
                <a:sysClr val="windowText" lastClr="000000"/>
              </a:solidFill>
            </a:endParaRPr>
          </a:p>
          <a:p>
            <a:r>
              <a:rPr lang="hr-HR" sz="1200" kern="0" dirty="0">
                <a:solidFill>
                  <a:sysClr val="windowText" lastClr="000000"/>
                </a:solidFill>
              </a:rPr>
              <a:t>Understand the </a:t>
            </a:r>
            <a:r>
              <a:rPr lang="hr-HR" sz="1200" b="1" kern="0" dirty="0">
                <a:solidFill>
                  <a:sysClr val="windowText" lastClr="000000"/>
                </a:solidFill>
              </a:rPr>
              <a:t>linear flow of data</a:t>
            </a:r>
            <a:r>
              <a:rPr lang="hr-HR" sz="1200" kern="0" dirty="0">
                <a:solidFill>
                  <a:sysClr val="windowText" lastClr="000000"/>
                </a:solidFill>
              </a:rPr>
              <a:t>: </a:t>
            </a:r>
          </a:p>
          <a:p>
            <a:pPr lvl="1"/>
            <a:r>
              <a:rPr lang="hr-HR" sz="1200" kern="0" dirty="0">
                <a:solidFill>
                  <a:sysClr val="windowText" lastClr="000000"/>
                </a:solidFill>
              </a:rPr>
              <a:t>How are records generated? </a:t>
            </a:r>
          </a:p>
          <a:p>
            <a:pPr lvl="1"/>
            <a:r>
              <a:rPr lang="hr-HR" sz="1200" kern="0" dirty="0">
                <a:solidFill>
                  <a:sysClr val="windowText" lastClr="000000"/>
                </a:solidFill>
              </a:rPr>
              <a:t>Why are they created?</a:t>
            </a:r>
          </a:p>
          <a:p>
            <a:pPr lvl="1"/>
            <a:r>
              <a:rPr lang="hr-HR" sz="1200" kern="0" dirty="0">
                <a:solidFill>
                  <a:sysClr val="windowText" lastClr="000000"/>
                </a:solidFill>
              </a:rPr>
              <a:t>What are they used for?</a:t>
            </a:r>
          </a:p>
          <a:p>
            <a:pPr lvl="1"/>
            <a:r>
              <a:rPr lang="hr-HR" sz="1200" kern="0" dirty="0">
                <a:solidFill>
                  <a:sysClr val="windowText" lastClr="000000"/>
                </a:solidFill>
              </a:rPr>
              <a:t>What is reported on?</a:t>
            </a:r>
          </a:p>
          <a:p>
            <a:pPr lvl="1"/>
            <a:r>
              <a:rPr lang="hr-HR" sz="1200" kern="0" dirty="0">
                <a:solidFill>
                  <a:sysClr val="windowText" lastClr="000000"/>
                </a:solidFill>
              </a:rPr>
              <a:t>Where is the hand-off?</a:t>
            </a:r>
          </a:p>
        </p:txBody>
      </p:sp>
    </p:spTree>
    <p:extLst>
      <p:ext uri="{BB962C8B-B14F-4D97-AF65-F5344CB8AC3E}">
        <p14:creationId xmlns:p14="http://schemas.microsoft.com/office/powerpoint/2010/main" val="53944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47-9966-42EC-A74E-DF9B92FF2434}"/>
              </a:ext>
            </a:extLst>
          </p:cNvPr>
          <p:cNvSpPr>
            <a:spLocks noGrp="1"/>
          </p:cNvSpPr>
          <p:nvPr>
            <p:ph type="title"/>
          </p:nvPr>
        </p:nvSpPr>
        <p:spPr>
          <a:xfrm>
            <a:off x="228600" y="152400"/>
            <a:ext cx="4191000" cy="707886"/>
          </a:xfrm>
        </p:spPr>
        <p:txBody>
          <a:bodyPr/>
          <a:lstStyle/>
          <a:p>
            <a:r>
              <a:rPr lang="hr-HR" dirty="0"/>
              <a:t>Methods to provision users</a:t>
            </a:r>
            <a:endParaRPr lang="en-US" dirty="0"/>
          </a:p>
        </p:txBody>
      </p:sp>
      <p:graphicFrame>
        <p:nvGraphicFramePr>
          <p:cNvPr id="4" name="Table 3">
            <a:extLst>
              <a:ext uri="{FF2B5EF4-FFF2-40B4-BE49-F238E27FC236}">
                <a16:creationId xmlns:a16="http://schemas.microsoft.com/office/drawing/2014/main" id="{DC58AB10-2316-477C-93DD-22383CCCFDF8}"/>
              </a:ext>
            </a:extLst>
          </p:cNvPr>
          <p:cNvGraphicFramePr>
            <a:graphicFrameLocks noGrp="1"/>
          </p:cNvGraphicFramePr>
          <p:nvPr>
            <p:extLst>
              <p:ext uri="{D42A27DB-BD31-4B8C-83A1-F6EECF244321}">
                <p14:modId xmlns:p14="http://schemas.microsoft.com/office/powerpoint/2010/main" val="3948579532"/>
              </p:ext>
            </p:extLst>
          </p:nvPr>
        </p:nvGraphicFramePr>
        <p:xfrm>
          <a:off x="228600" y="685800"/>
          <a:ext cx="7239000" cy="4780280"/>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3801635757"/>
                    </a:ext>
                  </a:extLst>
                </a:gridCol>
                <a:gridCol w="4953000">
                  <a:extLst>
                    <a:ext uri="{9D8B030D-6E8A-4147-A177-3AD203B41FA5}">
                      <a16:colId xmlns:a16="http://schemas.microsoft.com/office/drawing/2014/main" val="2540222668"/>
                    </a:ext>
                  </a:extLst>
                </a:gridCol>
              </a:tblGrid>
              <a:tr h="370840">
                <a:tc>
                  <a:txBody>
                    <a:bodyPr/>
                    <a:lstStyle/>
                    <a:p>
                      <a:r>
                        <a:rPr lang="hr-HR" sz="1200" dirty="0"/>
                        <a:t>Method</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308572686"/>
                  </a:ext>
                </a:extLst>
              </a:tr>
              <a:tr h="370840">
                <a:tc>
                  <a:txBody>
                    <a:bodyPr/>
                    <a:lstStyle/>
                    <a:p>
                      <a:r>
                        <a:rPr lang="hr-HR" sz="1200" dirty="0"/>
                        <a:t>Manual provisioning</a:t>
                      </a:r>
                      <a:endParaRPr lang="en-US" sz="1200" dirty="0"/>
                    </a:p>
                  </a:txBody>
                  <a:tcPr/>
                </a:tc>
                <a:tc>
                  <a:txBody>
                    <a:bodyPr/>
                    <a:lstStyle/>
                    <a:p>
                      <a:r>
                        <a:rPr lang="hr-HR" sz="1200" dirty="0"/>
                        <a:t>A user is created manually by an administrator.</a:t>
                      </a:r>
                      <a:endParaRPr lang="en-US" sz="1200" dirty="0"/>
                    </a:p>
                  </a:txBody>
                  <a:tcPr/>
                </a:tc>
                <a:extLst>
                  <a:ext uri="{0D108BD9-81ED-4DB2-BD59-A6C34878D82A}">
                    <a16:rowId xmlns:a16="http://schemas.microsoft.com/office/drawing/2014/main" val="4133079169"/>
                  </a:ext>
                </a:extLst>
              </a:tr>
              <a:tr h="370840">
                <a:tc>
                  <a:txBody>
                    <a:bodyPr/>
                    <a:lstStyle/>
                    <a:p>
                      <a:r>
                        <a:rPr lang="hr-HR" sz="1200" dirty="0"/>
                        <a:t>API provisioning</a:t>
                      </a:r>
                      <a:endParaRPr lang="en-US" sz="1200" dirty="0"/>
                    </a:p>
                  </a:txBody>
                  <a:tcPr/>
                </a:tc>
                <a:tc>
                  <a:txBody>
                    <a:bodyPr/>
                    <a:lstStyle/>
                    <a:p>
                      <a:r>
                        <a:rPr lang="hr-HR" sz="1200" b="0" i="0" dirty="0">
                          <a:solidFill>
                            <a:schemeClr val="dk1"/>
                          </a:solidFill>
                          <a:effectLst/>
                          <a:latin typeface="+mn-lt"/>
                          <a:ea typeface="+mn-ea"/>
                          <a:cs typeface="+mn-cs"/>
                        </a:rPr>
                        <a:t>P</a:t>
                      </a:r>
                      <a:r>
                        <a:rPr lang="en-US" sz="1200" b="0" i="0" dirty="0" err="1">
                          <a:solidFill>
                            <a:schemeClr val="dk1"/>
                          </a:solidFill>
                          <a:effectLst/>
                          <a:latin typeface="+mn-lt"/>
                          <a:ea typeface="+mn-ea"/>
                          <a:cs typeface="+mn-cs"/>
                        </a:rPr>
                        <a:t>rovision</a:t>
                      </a:r>
                      <a:r>
                        <a:rPr lang="en-US" sz="1200" b="0" i="0" dirty="0">
                          <a:solidFill>
                            <a:schemeClr val="dk1"/>
                          </a:solidFill>
                          <a:effectLst/>
                          <a:latin typeface="+mn-lt"/>
                          <a:ea typeface="+mn-ea"/>
                          <a:cs typeface="+mn-cs"/>
                        </a:rPr>
                        <a:t> users by using the SOAP or REST API on the </a:t>
                      </a:r>
                      <a:r>
                        <a:rPr lang="en-US" sz="1200" b="0" i="0" u="none" strike="noStrike" dirty="0">
                          <a:solidFill>
                            <a:schemeClr val="dk1"/>
                          </a:solidFill>
                          <a:effectLst/>
                          <a:latin typeface="+mn-lt"/>
                          <a:ea typeface="+mn-ea"/>
                          <a:cs typeface="+mn-cs"/>
                        </a:rPr>
                        <a:t>User object</a:t>
                      </a:r>
                      <a:r>
                        <a:rPr lang="en-US" sz="1200" b="0" i="0" dirty="0">
                          <a:solidFill>
                            <a:schemeClr val="dk1"/>
                          </a:solidFill>
                          <a:effectLst/>
                          <a:latin typeface="+mn-lt"/>
                          <a:ea typeface="+mn-ea"/>
                          <a:cs typeface="+mn-cs"/>
                        </a:rPr>
                        <a:t>.</a:t>
                      </a:r>
                      <a:endParaRPr lang="en-US" sz="1200" dirty="0"/>
                    </a:p>
                  </a:txBody>
                  <a:tcPr/>
                </a:tc>
                <a:extLst>
                  <a:ext uri="{0D108BD9-81ED-4DB2-BD59-A6C34878D82A}">
                    <a16:rowId xmlns:a16="http://schemas.microsoft.com/office/drawing/2014/main" val="1636652420"/>
                  </a:ext>
                </a:extLst>
              </a:tr>
              <a:tr h="370840">
                <a:tc>
                  <a:txBody>
                    <a:bodyPr/>
                    <a:lstStyle/>
                    <a:p>
                      <a:r>
                        <a:rPr lang="hr-HR" sz="1200" dirty="0"/>
                        <a:t>Programmatic provisioning</a:t>
                      </a:r>
                      <a:endParaRPr lang="en-US" sz="1200" dirty="0"/>
                    </a:p>
                  </a:txBody>
                  <a:tcPr/>
                </a:tc>
                <a:tc>
                  <a:txBody>
                    <a:bodyPr/>
                    <a:lstStyle/>
                    <a:p>
                      <a:r>
                        <a:rPr lang="hr-HR" sz="1200" dirty="0"/>
                        <a:t>Povision users in Apex code.</a:t>
                      </a:r>
                      <a:endParaRPr lang="en-US" sz="1200" dirty="0"/>
                    </a:p>
                  </a:txBody>
                  <a:tcPr/>
                </a:tc>
                <a:extLst>
                  <a:ext uri="{0D108BD9-81ED-4DB2-BD59-A6C34878D82A}">
                    <a16:rowId xmlns:a16="http://schemas.microsoft.com/office/drawing/2014/main" val="2477040756"/>
                  </a:ext>
                </a:extLst>
              </a:tr>
              <a:tr h="370840">
                <a:tc>
                  <a:txBody>
                    <a:bodyPr/>
                    <a:lstStyle/>
                    <a:p>
                      <a:r>
                        <a:rPr lang="hr-HR" sz="1200" dirty="0"/>
                        <a:t>JIT provisioning with SAML</a:t>
                      </a:r>
                      <a:endParaRPr lang="en-US" sz="1200" dirty="0"/>
                    </a:p>
                  </a:txBody>
                  <a:tcPr/>
                </a:tc>
                <a:tc>
                  <a:txBody>
                    <a:bodyPr/>
                    <a:lstStyle/>
                    <a:p>
                      <a:r>
                        <a:rPr lang="hr-HR" sz="1200" dirty="0"/>
                        <a:t>U</a:t>
                      </a:r>
                      <a:r>
                        <a:rPr lang="en-US" sz="1200" dirty="0"/>
                        <a:t>se a SAML assertion to create regular and portal users on the fly the first time they try to log in. This eliminates the need to create user accounts in advance.</a:t>
                      </a:r>
                      <a:r>
                        <a:rPr lang="hr-HR" sz="1200" dirty="0"/>
                        <a:t> A user is created when he logs in via SSO.</a:t>
                      </a:r>
                      <a:endParaRPr lang="en-US" sz="1200" dirty="0"/>
                    </a:p>
                  </a:txBody>
                  <a:tcPr/>
                </a:tc>
                <a:extLst>
                  <a:ext uri="{0D108BD9-81ED-4DB2-BD59-A6C34878D82A}">
                    <a16:rowId xmlns:a16="http://schemas.microsoft.com/office/drawing/2014/main" val="4117756050"/>
                  </a:ext>
                </a:extLst>
              </a:tr>
              <a:tr h="370840">
                <a:tc>
                  <a:txBody>
                    <a:bodyPr/>
                    <a:lstStyle/>
                    <a:p>
                      <a:r>
                        <a:rPr lang="hr-HR" sz="1200" dirty="0"/>
                        <a:t>Mass user provisioning</a:t>
                      </a:r>
                      <a:endParaRPr lang="en-US" sz="1200" dirty="0"/>
                    </a:p>
                  </a:txBody>
                  <a:tcPr/>
                </a:tc>
                <a:tc>
                  <a:txBody>
                    <a:bodyPr/>
                    <a:lstStyle/>
                    <a:p>
                      <a:r>
                        <a:rPr lang="hr-HR" sz="1200" dirty="0"/>
                        <a:t>Create a large number of users by using Bulk API, Data Loader or an ETL tool.</a:t>
                      </a:r>
                      <a:endParaRPr lang="en-US" sz="1200" dirty="0"/>
                    </a:p>
                  </a:txBody>
                  <a:tcPr/>
                </a:tc>
                <a:extLst>
                  <a:ext uri="{0D108BD9-81ED-4DB2-BD59-A6C34878D82A}">
                    <a16:rowId xmlns:a16="http://schemas.microsoft.com/office/drawing/2014/main" val="1039682348"/>
                  </a:ext>
                </a:extLst>
              </a:tr>
              <a:tr h="370840">
                <a:tc>
                  <a:txBody>
                    <a:bodyPr/>
                    <a:lstStyle/>
                    <a:p>
                      <a:r>
                        <a:rPr lang="hr-HR" sz="1200" dirty="0"/>
                        <a:t>Identity connect with AD</a:t>
                      </a:r>
                      <a:endParaRPr lang="en-US" sz="1200" dirty="0"/>
                    </a:p>
                  </a:txBody>
                  <a:tcPr/>
                </a:tc>
                <a:tc>
                  <a:txBody>
                    <a:bodyPr/>
                    <a:lstStyle/>
                    <a:p>
                      <a:r>
                        <a:rPr lang="hr-HR" sz="1200" dirty="0"/>
                        <a:t>I</a:t>
                      </a:r>
                      <a:r>
                        <a:rPr lang="en-US" sz="1200" dirty="0" err="1"/>
                        <a:t>ntegrates</a:t>
                      </a:r>
                      <a:r>
                        <a:rPr lang="en-US" sz="1200" dirty="0"/>
                        <a:t> Microsoft Active Directory (AD) with Salesforce. User information entered in AD is shared with Salesforce seamlessly and instantaneously. Companies that use AD for user management can use Identity Connect to manage Salesforce accounts.</a:t>
                      </a:r>
                      <a:r>
                        <a:rPr lang="hr-HR" sz="1200" dirty="0"/>
                        <a:t> </a:t>
                      </a:r>
                      <a:r>
                        <a:rPr lang="en-US" sz="1200" dirty="0"/>
                        <a:t>Changes in AD are reflected in Salesforce in near real time. </a:t>
                      </a:r>
                    </a:p>
                  </a:txBody>
                  <a:tcPr/>
                </a:tc>
                <a:extLst>
                  <a:ext uri="{0D108BD9-81ED-4DB2-BD59-A6C34878D82A}">
                    <a16:rowId xmlns:a16="http://schemas.microsoft.com/office/drawing/2014/main" val="1509321393"/>
                  </a:ext>
                </a:extLst>
              </a:tr>
              <a:tr h="370840">
                <a:tc>
                  <a:txBody>
                    <a:bodyPr/>
                    <a:lstStyle/>
                    <a:p>
                      <a:r>
                        <a:rPr lang="hr-HR" sz="1200" dirty="0"/>
                        <a:t>Self-registration</a:t>
                      </a:r>
                      <a:endParaRPr lang="en-US" sz="1200" dirty="0"/>
                    </a:p>
                  </a:txBody>
                  <a:tcPr/>
                </a:tc>
                <a:tc>
                  <a:txBody>
                    <a:bodyPr/>
                    <a:lstStyle/>
                    <a:p>
                      <a:r>
                        <a:rPr lang="hr-HR" sz="1200" dirty="0"/>
                        <a:t>Users can self-register when first visiting the site. Works with community users only.</a:t>
                      </a:r>
                      <a:endParaRPr lang="en-US" sz="1200" dirty="0"/>
                    </a:p>
                  </a:txBody>
                  <a:tcPr/>
                </a:tc>
                <a:extLst>
                  <a:ext uri="{0D108BD9-81ED-4DB2-BD59-A6C34878D82A}">
                    <a16:rowId xmlns:a16="http://schemas.microsoft.com/office/drawing/2014/main" val="3927681945"/>
                  </a:ext>
                </a:extLst>
              </a:tr>
              <a:tr h="370840">
                <a:tc>
                  <a:txBody>
                    <a:bodyPr/>
                    <a:lstStyle/>
                    <a:p>
                      <a:r>
                        <a:rPr lang="hr-HR" sz="1200" dirty="0"/>
                        <a:t>Social sign-on provisioning</a:t>
                      </a:r>
                      <a:endParaRPr lang="en-US" sz="1200" dirty="0"/>
                    </a:p>
                  </a:txBody>
                  <a:tcPr/>
                </a:tc>
                <a:tc>
                  <a:txBody>
                    <a:bodyPr/>
                    <a:lstStyle/>
                    <a:p>
                      <a:r>
                        <a:rPr lang="hr-HR" sz="1200" dirty="0"/>
                        <a:t>Users can sign in using a social site credentials. Supported sites include LinkedId, Facebook, Twitter, Google, Janrain, Salesforce, and any srevice who implements the OpenID Connect protocol or Oauth. Works with community users only.</a:t>
                      </a:r>
                      <a:endParaRPr lang="en-US" sz="1200" dirty="0"/>
                    </a:p>
                  </a:txBody>
                  <a:tcPr/>
                </a:tc>
                <a:extLst>
                  <a:ext uri="{0D108BD9-81ED-4DB2-BD59-A6C34878D82A}">
                    <a16:rowId xmlns:a16="http://schemas.microsoft.com/office/drawing/2014/main" val="2109780648"/>
                  </a:ext>
                </a:extLst>
              </a:tr>
            </a:tbl>
          </a:graphicData>
        </a:graphic>
      </p:graphicFrame>
      <p:grpSp>
        <p:nvGrpSpPr>
          <p:cNvPr id="6" name="Group 5">
            <a:extLst>
              <a:ext uri="{FF2B5EF4-FFF2-40B4-BE49-F238E27FC236}">
                <a16:creationId xmlns:a16="http://schemas.microsoft.com/office/drawing/2014/main" id="{A55F8E60-5013-4D32-BA32-5B3FCC36DD63}"/>
              </a:ext>
            </a:extLst>
          </p:cNvPr>
          <p:cNvGrpSpPr/>
          <p:nvPr/>
        </p:nvGrpSpPr>
        <p:grpSpPr>
          <a:xfrm>
            <a:off x="0" y="5562600"/>
            <a:ext cx="7772400" cy="654124"/>
            <a:chOff x="0" y="5715000"/>
            <a:chExt cx="7772400" cy="654124"/>
          </a:xfrm>
        </p:grpSpPr>
        <p:pic>
          <p:nvPicPr>
            <p:cNvPr id="7" name="Picture 6">
              <a:extLst>
                <a:ext uri="{FF2B5EF4-FFF2-40B4-BE49-F238E27FC236}">
                  <a16:creationId xmlns:a16="http://schemas.microsoft.com/office/drawing/2014/main" id="{45190FC1-4926-4828-BEB1-31BCAEC0440D}"/>
                </a:ext>
              </a:extLst>
            </p:cNvPr>
            <p:cNvPicPr>
              <a:picLocks noChangeAspect="1"/>
            </p:cNvPicPr>
            <p:nvPr/>
          </p:nvPicPr>
          <p:blipFill>
            <a:blip r:embed="rId2"/>
            <a:stretch>
              <a:fillRect/>
            </a:stretch>
          </p:blipFill>
          <p:spPr>
            <a:xfrm>
              <a:off x="1" y="5715000"/>
              <a:ext cx="4800600" cy="654124"/>
            </a:xfrm>
            <a:prstGeom prst="rect">
              <a:avLst/>
            </a:prstGeom>
          </p:spPr>
        </p:pic>
        <p:cxnSp>
          <p:nvCxnSpPr>
            <p:cNvPr id="8" name="Straight Connector 7">
              <a:extLst>
                <a:ext uri="{FF2B5EF4-FFF2-40B4-BE49-F238E27FC236}">
                  <a16:creationId xmlns:a16="http://schemas.microsoft.com/office/drawing/2014/main" id="{676235D6-FA65-4A2C-B76C-99D58192811A}"/>
                </a:ext>
              </a:extLst>
            </p:cNvPr>
            <p:cNvCxnSpPr/>
            <p:nvPr/>
          </p:nvCxnSpPr>
          <p:spPr>
            <a:xfrm>
              <a:off x="0" y="57150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5DEBADFB-AAC3-4095-85ED-BC7DE387F1D0}"/>
                </a:ext>
              </a:extLst>
            </p:cNvPr>
            <p:cNvSpPr txBox="1">
              <a:spLocks/>
            </p:cNvSpPr>
            <p:nvPr/>
          </p:nvSpPr>
          <p:spPr>
            <a:xfrm>
              <a:off x="228600" y="5811521"/>
              <a:ext cx="4370547"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dirty="0"/>
                <a:t>Single Sign On Methods</a:t>
              </a:r>
              <a:endParaRPr lang="en-US" kern="0" dirty="0">
                <a:latin typeface="Arial" panose="020B0604020202020204" pitchFamily="34" charset="0"/>
                <a:ea typeface="Verdana" panose="020B0604030504040204" pitchFamily="34" charset="0"/>
                <a:cs typeface="Arial" panose="020B0604020202020204" pitchFamily="34" charset="0"/>
              </a:endParaRPr>
            </a:p>
          </p:txBody>
        </p:sp>
      </p:grpSp>
      <p:graphicFrame>
        <p:nvGraphicFramePr>
          <p:cNvPr id="10" name="Table 9">
            <a:extLst>
              <a:ext uri="{FF2B5EF4-FFF2-40B4-BE49-F238E27FC236}">
                <a16:creationId xmlns:a16="http://schemas.microsoft.com/office/drawing/2014/main" id="{B0D07271-BBCC-4297-980D-CF7DE426C89C}"/>
              </a:ext>
            </a:extLst>
          </p:cNvPr>
          <p:cNvGraphicFramePr>
            <a:graphicFrameLocks noGrp="1"/>
          </p:cNvGraphicFramePr>
          <p:nvPr>
            <p:extLst>
              <p:ext uri="{D42A27DB-BD31-4B8C-83A1-F6EECF244321}">
                <p14:modId xmlns:p14="http://schemas.microsoft.com/office/powerpoint/2010/main" val="2841659271"/>
              </p:ext>
            </p:extLst>
          </p:nvPr>
        </p:nvGraphicFramePr>
        <p:xfrm>
          <a:off x="228600" y="6248400"/>
          <a:ext cx="7239000" cy="3398520"/>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3801635757"/>
                    </a:ext>
                  </a:extLst>
                </a:gridCol>
                <a:gridCol w="4953000">
                  <a:extLst>
                    <a:ext uri="{9D8B030D-6E8A-4147-A177-3AD203B41FA5}">
                      <a16:colId xmlns:a16="http://schemas.microsoft.com/office/drawing/2014/main" val="2540222668"/>
                    </a:ext>
                  </a:extLst>
                </a:gridCol>
              </a:tblGrid>
              <a:tr h="370840">
                <a:tc>
                  <a:txBody>
                    <a:bodyPr/>
                    <a:lstStyle/>
                    <a:p>
                      <a:r>
                        <a:rPr lang="hr-HR" sz="1200" dirty="0"/>
                        <a:t>Method</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308572686"/>
                  </a:ext>
                </a:extLst>
              </a:tr>
              <a:tr h="370840">
                <a:tc>
                  <a:txBody>
                    <a:bodyPr/>
                    <a:lstStyle/>
                    <a:p>
                      <a:r>
                        <a:rPr lang="hr-HR" sz="1200" dirty="0"/>
                        <a:t>SSO with multiple Orgs</a:t>
                      </a:r>
                      <a:endParaRPr lang="en-US" sz="1200" dirty="0"/>
                    </a:p>
                  </a:txBody>
                  <a:tcPr/>
                </a:tc>
                <a:tc>
                  <a:txBody>
                    <a:bodyPr/>
                    <a:lstStyle/>
                    <a:p>
                      <a:r>
                        <a:rPr lang="hr-HR" sz="1200" dirty="0"/>
                        <a:t>SSO between multiple Salesforce orgs. Can be enabled in Setup for both orgs. Works only with internal users.</a:t>
                      </a:r>
                      <a:endParaRPr lang="en-US" sz="1200" dirty="0"/>
                    </a:p>
                  </a:txBody>
                  <a:tcPr/>
                </a:tc>
                <a:extLst>
                  <a:ext uri="{0D108BD9-81ED-4DB2-BD59-A6C34878D82A}">
                    <a16:rowId xmlns:a16="http://schemas.microsoft.com/office/drawing/2014/main" val="4133079169"/>
                  </a:ext>
                </a:extLst>
              </a:tr>
              <a:tr h="370840">
                <a:tc>
                  <a:txBody>
                    <a:bodyPr/>
                    <a:lstStyle/>
                    <a:p>
                      <a:r>
                        <a:rPr lang="hr-HR" sz="1200" dirty="0"/>
                        <a:t>SSO with AD</a:t>
                      </a:r>
                      <a:endParaRPr lang="en-US" sz="1200" dirty="0"/>
                    </a:p>
                  </a:txBody>
                  <a:tcPr/>
                </a:tc>
                <a:tc>
                  <a:txBody>
                    <a:bodyPr/>
                    <a:lstStyle/>
                    <a:p>
                      <a:r>
                        <a:rPr lang="hr-HR" sz="1200" b="0" i="0" dirty="0">
                          <a:solidFill>
                            <a:schemeClr val="dk1"/>
                          </a:solidFill>
                          <a:effectLst/>
                          <a:latin typeface="+mn-lt"/>
                          <a:ea typeface="+mn-ea"/>
                          <a:cs typeface="+mn-cs"/>
                        </a:rPr>
                        <a:t>Salesforce is integrated with AD using Identity Connect or ADFS</a:t>
                      </a:r>
                      <a:endParaRPr lang="en-US" sz="1200" dirty="0"/>
                    </a:p>
                  </a:txBody>
                  <a:tcPr/>
                </a:tc>
                <a:extLst>
                  <a:ext uri="{0D108BD9-81ED-4DB2-BD59-A6C34878D82A}">
                    <a16:rowId xmlns:a16="http://schemas.microsoft.com/office/drawing/2014/main" val="1636652420"/>
                  </a:ext>
                </a:extLst>
              </a:tr>
              <a:tr h="370840">
                <a:tc>
                  <a:txBody>
                    <a:bodyPr/>
                    <a:lstStyle/>
                    <a:p>
                      <a:r>
                        <a:rPr lang="hr-HR" sz="1200" dirty="0"/>
                        <a:t>Social Sign On</a:t>
                      </a:r>
                      <a:endParaRPr lang="en-US" sz="1200" dirty="0"/>
                    </a:p>
                  </a:txBody>
                  <a:tcPr/>
                </a:tc>
                <a:tc>
                  <a:txBody>
                    <a:bodyPr/>
                    <a:lstStyle/>
                    <a:p>
                      <a:r>
                        <a:rPr lang="hr-HR" sz="1200" dirty="0"/>
                        <a:t>Sign on via a Social site credentials. Works with community users only.</a:t>
                      </a:r>
                      <a:endParaRPr lang="en-US" sz="1200" dirty="0"/>
                    </a:p>
                  </a:txBody>
                  <a:tcPr/>
                </a:tc>
                <a:extLst>
                  <a:ext uri="{0D108BD9-81ED-4DB2-BD59-A6C34878D82A}">
                    <a16:rowId xmlns:a16="http://schemas.microsoft.com/office/drawing/2014/main" val="2477040756"/>
                  </a:ext>
                </a:extLst>
              </a:tr>
              <a:tr h="370840">
                <a:tc>
                  <a:txBody>
                    <a:bodyPr/>
                    <a:lstStyle/>
                    <a:p>
                      <a:r>
                        <a:rPr lang="hr-HR" sz="1200" dirty="0"/>
                        <a:t>Federated Authentication</a:t>
                      </a:r>
                      <a:endParaRPr lang="en-US" sz="1200" dirty="0"/>
                    </a:p>
                  </a:txBody>
                  <a:tcPr/>
                </a:tc>
                <a:tc>
                  <a:txBody>
                    <a:bodyPr/>
                    <a:lstStyle/>
                    <a:p>
                      <a:r>
                        <a:rPr lang="hr-HR" sz="1200" dirty="0"/>
                        <a:t>T</a:t>
                      </a:r>
                      <a:r>
                        <a:rPr lang="en-US" sz="1200" dirty="0"/>
                        <a:t>he platform receives a SAML assertion in an HTTP POST request. The SAML assertion has a limited validity period, contains a unique identifier, and is digitally signed. If the assertion is still within its validity period, has an identifier that has not been used before, and has a valid signature from a trusted identity provider, the user is granted access to the application. If the assertion fails validation for any reason, the user is informed that their credentials are invalid.</a:t>
                      </a:r>
                    </a:p>
                  </a:txBody>
                  <a:tcPr/>
                </a:tc>
                <a:extLst>
                  <a:ext uri="{0D108BD9-81ED-4DB2-BD59-A6C34878D82A}">
                    <a16:rowId xmlns:a16="http://schemas.microsoft.com/office/drawing/2014/main" val="4117756050"/>
                  </a:ext>
                </a:extLst>
              </a:tr>
              <a:tr h="370840">
                <a:tc>
                  <a:txBody>
                    <a:bodyPr/>
                    <a:lstStyle/>
                    <a:p>
                      <a:r>
                        <a:rPr lang="hr-HR" sz="1200" dirty="0"/>
                        <a:t>Delegated Authentication</a:t>
                      </a:r>
                      <a:endParaRPr lang="en-US" sz="1200" dirty="0"/>
                    </a:p>
                  </a:txBody>
                  <a:tcPr/>
                </a:tc>
                <a:tc>
                  <a:txBody>
                    <a:bodyPr/>
                    <a:lstStyle/>
                    <a:p>
                      <a:r>
                        <a:rPr lang="hr-HR" sz="1200" dirty="0"/>
                        <a:t>An internal WS authenticates users. It receives an username, password and sourceIP and returns true or false.</a:t>
                      </a:r>
                      <a:endParaRPr lang="en-US" sz="1200" dirty="0"/>
                    </a:p>
                  </a:txBody>
                  <a:tcPr/>
                </a:tc>
                <a:extLst>
                  <a:ext uri="{0D108BD9-81ED-4DB2-BD59-A6C34878D82A}">
                    <a16:rowId xmlns:a16="http://schemas.microsoft.com/office/drawing/2014/main" val="1039682348"/>
                  </a:ext>
                </a:extLst>
              </a:tr>
            </a:tbl>
          </a:graphicData>
        </a:graphic>
      </p:graphicFrame>
      <p:sp>
        <p:nvSpPr>
          <p:cNvPr id="11" name="Rectangle 10">
            <a:extLst>
              <a:ext uri="{FF2B5EF4-FFF2-40B4-BE49-F238E27FC236}">
                <a16:creationId xmlns:a16="http://schemas.microsoft.com/office/drawing/2014/main" id="{96DBDD17-9DD2-44C5-BEB7-07941C955CB5}"/>
              </a:ext>
            </a:extLst>
          </p:cNvPr>
          <p:cNvSpPr/>
          <p:nvPr/>
        </p:nvSpPr>
        <p:spPr>
          <a:xfrm>
            <a:off x="233431" y="9629001"/>
            <a:ext cx="2393540" cy="276999"/>
          </a:xfrm>
          <a:prstGeom prst="rect">
            <a:avLst/>
          </a:prstGeom>
        </p:spPr>
        <p:txBody>
          <a:bodyPr wrap="none">
            <a:spAutoFit/>
          </a:bodyPr>
          <a:lstStyle/>
          <a:p>
            <a:r>
              <a:rPr lang="en-US" sz="1200" dirty="0"/>
              <a:t>*Never enable SSO for Admin users</a:t>
            </a:r>
          </a:p>
        </p:txBody>
      </p:sp>
    </p:spTree>
    <p:extLst>
      <p:ext uri="{BB962C8B-B14F-4D97-AF65-F5344CB8AC3E}">
        <p14:creationId xmlns:p14="http://schemas.microsoft.com/office/powerpoint/2010/main" val="21890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0993-A263-4390-BD58-D7602F38B248}"/>
              </a:ext>
            </a:extLst>
          </p:cNvPr>
          <p:cNvSpPr>
            <a:spLocks noGrp="1"/>
          </p:cNvSpPr>
          <p:nvPr>
            <p:ph type="title"/>
          </p:nvPr>
        </p:nvSpPr>
        <p:spPr>
          <a:xfrm>
            <a:off x="76200" y="152400"/>
            <a:ext cx="4876800" cy="292388"/>
          </a:xfrm>
        </p:spPr>
        <p:txBody>
          <a:bodyPr/>
          <a:lstStyle/>
          <a:p>
            <a:r>
              <a:rPr lang="hr-HR" sz="1900" dirty="0"/>
              <a:t>Data quality and duplicate management</a:t>
            </a:r>
            <a:endParaRPr lang="en-US" sz="1900" dirty="0"/>
          </a:p>
        </p:txBody>
      </p:sp>
      <p:sp>
        <p:nvSpPr>
          <p:cNvPr id="3" name="Text Placeholder 2">
            <a:extLst>
              <a:ext uri="{FF2B5EF4-FFF2-40B4-BE49-F238E27FC236}">
                <a16:creationId xmlns:a16="http://schemas.microsoft.com/office/drawing/2014/main" id="{1B6B5FC0-20F9-40D2-ACE1-F61E50BAF532}"/>
              </a:ext>
            </a:extLst>
          </p:cNvPr>
          <p:cNvSpPr>
            <a:spLocks noGrp="1"/>
          </p:cNvSpPr>
          <p:nvPr>
            <p:ph type="body" idx="1"/>
          </p:nvPr>
        </p:nvSpPr>
        <p:spPr>
          <a:xfrm>
            <a:off x="388620" y="762000"/>
            <a:ext cx="6995160" cy="9356408"/>
          </a:xfrm>
        </p:spPr>
        <p:txBody>
          <a:bodyPr/>
          <a:lstStyle/>
          <a:p>
            <a:r>
              <a:rPr lang="hr-HR" sz="1600" b="1" dirty="0"/>
              <a:t>Data quality attributes:</a:t>
            </a:r>
          </a:p>
          <a:p>
            <a:pPr marL="285750" indent="-285750">
              <a:buFont typeface="Arial" panose="020B0604020202020204" pitchFamily="34" charset="0"/>
              <a:buChar char="•"/>
            </a:pPr>
            <a:r>
              <a:rPr lang="hr-HR" sz="1600" dirty="0"/>
              <a:t>Age</a:t>
            </a:r>
          </a:p>
          <a:p>
            <a:pPr marL="285750" indent="-285750">
              <a:buFont typeface="Arial" panose="020B0604020202020204" pitchFamily="34" charset="0"/>
              <a:buChar char="•"/>
            </a:pPr>
            <a:r>
              <a:rPr lang="hr-HR" sz="1600" dirty="0"/>
              <a:t>Completeness</a:t>
            </a:r>
          </a:p>
          <a:p>
            <a:pPr marL="285750" indent="-285750">
              <a:buFont typeface="Arial" panose="020B0604020202020204" pitchFamily="34" charset="0"/>
              <a:buChar char="•"/>
            </a:pPr>
            <a:r>
              <a:rPr lang="hr-HR" sz="1600" dirty="0"/>
              <a:t>Accuracy</a:t>
            </a:r>
          </a:p>
          <a:p>
            <a:pPr marL="285750" indent="-285750">
              <a:buFont typeface="Arial" panose="020B0604020202020204" pitchFamily="34" charset="0"/>
              <a:buChar char="•"/>
            </a:pPr>
            <a:r>
              <a:rPr lang="hr-HR" sz="1600" dirty="0"/>
              <a:t>Consistency</a:t>
            </a:r>
          </a:p>
          <a:p>
            <a:pPr marL="285750" indent="-285750">
              <a:buFont typeface="Arial" panose="020B0604020202020204" pitchFamily="34" charset="0"/>
              <a:buChar char="•"/>
            </a:pPr>
            <a:r>
              <a:rPr lang="hr-HR" sz="1600" dirty="0"/>
              <a:t>Duplication</a:t>
            </a:r>
          </a:p>
          <a:p>
            <a:pPr marL="285750" indent="-285750">
              <a:buFont typeface="Arial" panose="020B0604020202020204" pitchFamily="34" charset="0"/>
              <a:buChar char="•"/>
            </a:pPr>
            <a:r>
              <a:rPr lang="hr-HR" sz="1600" dirty="0"/>
              <a:t>Usage</a:t>
            </a:r>
          </a:p>
          <a:p>
            <a:pPr marL="285750" indent="-285750">
              <a:buFont typeface="Arial" panose="020B0604020202020204" pitchFamily="34" charset="0"/>
              <a:buChar char="•"/>
            </a:pPr>
            <a:endParaRPr lang="hr-HR" sz="1600" dirty="0"/>
          </a:p>
          <a:p>
            <a:r>
              <a:rPr lang="hr-HR" sz="1600" dirty="0"/>
              <a:t>Best data quality and archiving policy is defined at design time.</a:t>
            </a:r>
          </a:p>
          <a:p>
            <a:r>
              <a:rPr lang="hr-HR" sz="1600" dirty="0"/>
              <a:t>Use data quality scoring and reporting.</a:t>
            </a:r>
          </a:p>
          <a:p>
            <a:endParaRPr lang="hr-HR" sz="1600" dirty="0"/>
          </a:p>
          <a:p>
            <a:r>
              <a:rPr lang="hr-HR" sz="1600" b="1" dirty="0"/>
              <a:t>How to safely delete data</a:t>
            </a:r>
            <a:r>
              <a:rPr lang="hr-HR" sz="1600" dirty="0"/>
              <a:t>:</a:t>
            </a:r>
          </a:p>
          <a:p>
            <a:pPr marL="800152" lvl="1" indent="-342900">
              <a:buFont typeface="+mj-lt"/>
              <a:buAutoNum type="arabicPeriod"/>
            </a:pPr>
            <a:r>
              <a:rPr lang="hr-HR" sz="1600" dirty="0"/>
              <a:t>Isolate suspects</a:t>
            </a:r>
          </a:p>
          <a:p>
            <a:pPr marL="800152" lvl="1" indent="-342900">
              <a:buFont typeface="+mj-lt"/>
              <a:buAutoNum type="arabicPeriod"/>
            </a:pPr>
            <a:r>
              <a:rPr lang="hr-HR" sz="1600" dirty="0"/>
              <a:t>Flag for elimination and color code</a:t>
            </a:r>
          </a:p>
          <a:p>
            <a:pPr marL="800152" lvl="1" indent="-342900">
              <a:buFont typeface="+mj-lt"/>
              <a:buAutoNum type="arabicPeriod"/>
            </a:pPr>
            <a:r>
              <a:rPr lang="hr-HR" sz="1600" dirty="0"/>
              <a:t>Hide with security</a:t>
            </a:r>
          </a:p>
          <a:p>
            <a:pPr marL="800152" lvl="1" indent="-342900">
              <a:buFont typeface="+mj-lt"/>
              <a:buAutoNum type="arabicPeriod"/>
            </a:pPr>
            <a:r>
              <a:rPr lang="hr-HR" sz="1600" dirty="0"/>
              <a:t>Wait (around 3 months)</a:t>
            </a:r>
          </a:p>
          <a:p>
            <a:pPr marL="800152" lvl="1" indent="-342900">
              <a:buFont typeface="+mj-lt"/>
              <a:buAutoNum type="arabicPeriod"/>
            </a:pPr>
            <a:r>
              <a:rPr lang="hr-HR" sz="1600" dirty="0"/>
              <a:t>Backup</a:t>
            </a:r>
          </a:p>
          <a:p>
            <a:pPr marL="800152" lvl="1" indent="-342900">
              <a:buFont typeface="+mj-lt"/>
              <a:buAutoNum type="arabicPeriod"/>
            </a:pPr>
            <a:r>
              <a:rPr lang="hr-HR" sz="1600" dirty="0"/>
              <a:t>Delete</a:t>
            </a:r>
          </a:p>
          <a:p>
            <a:pPr marL="800152" lvl="1" indent="-342900">
              <a:buFont typeface="+mj-lt"/>
              <a:buAutoNum type="arabicPeriod"/>
            </a:pPr>
            <a:endParaRPr lang="hr-HR" sz="1600" dirty="0"/>
          </a:p>
          <a:p>
            <a:r>
              <a:rPr lang="hr-HR" sz="1600" b="1" dirty="0"/>
              <a:t>Deduplication step order</a:t>
            </a:r>
            <a:r>
              <a:rPr lang="hr-HR" sz="1600" dirty="0"/>
              <a:t>:</a:t>
            </a:r>
          </a:p>
          <a:p>
            <a:pPr marL="800152" lvl="1" indent="-342900">
              <a:buFont typeface="+mj-lt"/>
              <a:buAutoNum type="arabicPeriod"/>
            </a:pPr>
            <a:r>
              <a:rPr lang="hr-HR" sz="1600" dirty="0"/>
              <a:t>Accounts vs Accounts</a:t>
            </a:r>
          </a:p>
          <a:p>
            <a:pPr marL="800152" lvl="1" indent="-342900">
              <a:buFont typeface="+mj-lt"/>
              <a:buAutoNum type="arabicPeriod"/>
            </a:pPr>
            <a:r>
              <a:rPr lang="hr-HR" sz="1600" dirty="0"/>
              <a:t>Contacts within Account</a:t>
            </a:r>
          </a:p>
          <a:p>
            <a:pPr marL="800152" lvl="1" indent="-342900">
              <a:buFont typeface="+mj-lt"/>
              <a:buAutoNum type="arabicPeriod"/>
            </a:pPr>
            <a:r>
              <a:rPr lang="hr-HR" sz="1600" dirty="0"/>
              <a:t>Contacts between Accounts</a:t>
            </a:r>
          </a:p>
          <a:p>
            <a:pPr marL="800152" lvl="1" indent="-342900">
              <a:buFont typeface="+mj-lt"/>
              <a:buAutoNum type="arabicPeriod"/>
            </a:pPr>
            <a:r>
              <a:rPr lang="hr-HR" sz="1600" dirty="0"/>
              <a:t>Accounts vs Accounts</a:t>
            </a:r>
          </a:p>
          <a:p>
            <a:pPr marL="800152" lvl="1" indent="-342900">
              <a:buFont typeface="+mj-lt"/>
              <a:buAutoNum type="arabicPeriod"/>
            </a:pPr>
            <a:r>
              <a:rPr lang="hr-HR" sz="1600" dirty="0"/>
              <a:t>Leads</a:t>
            </a:r>
          </a:p>
          <a:p>
            <a:pPr marL="800152" lvl="1" indent="-342900">
              <a:buFont typeface="+mj-lt"/>
              <a:buAutoNum type="arabicPeriod"/>
            </a:pPr>
            <a:r>
              <a:rPr lang="hr-HR" sz="1600" dirty="0"/>
              <a:t>Leads to Contacts</a:t>
            </a:r>
          </a:p>
          <a:p>
            <a:pPr marL="800152" lvl="1" indent="-342900">
              <a:buFont typeface="+mj-lt"/>
              <a:buAutoNum type="arabicPeriod"/>
            </a:pPr>
            <a:endParaRPr lang="hr-HR" sz="1600" dirty="0"/>
          </a:p>
          <a:p>
            <a:r>
              <a:rPr lang="hr-HR" sz="1600" b="1" dirty="0"/>
              <a:t>Data quality tools</a:t>
            </a:r>
            <a:r>
              <a:rPr lang="hr-HR" sz="1600" dirty="0"/>
              <a:t>:</a:t>
            </a:r>
          </a:p>
          <a:p>
            <a:pPr marL="285750" indent="-285750">
              <a:buFont typeface="Arial" panose="020B0604020202020204" pitchFamily="34" charset="0"/>
              <a:buChar char="•"/>
            </a:pPr>
            <a:r>
              <a:rPr lang="hr-HR" sz="1600" dirty="0"/>
              <a:t>Data.com (works on Accounts, Contacts, and Leads)</a:t>
            </a:r>
          </a:p>
          <a:p>
            <a:pPr marL="285750" indent="-285750">
              <a:buFont typeface="Arial" panose="020B0604020202020204" pitchFamily="34" charset="0"/>
              <a:buChar char="•"/>
            </a:pPr>
            <a:r>
              <a:rPr lang="hr-HR" sz="1600" dirty="0"/>
              <a:t>Duplicate rules (works on Account, Lead, Contact, and Custom object)</a:t>
            </a:r>
          </a:p>
          <a:p>
            <a:pPr marL="285750" indent="-285750">
              <a:buFont typeface="Arial" panose="020B0604020202020204" pitchFamily="34" charset="0"/>
              <a:buChar char="•"/>
            </a:pPr>
            <a:r>
              <a:rPr lang="hr-HR" sz="1600" dirty="0"/>
              <a:t>Merging records (works on Accounts, Contacts, and Leads)</a:t>
            </a:r>
          </a:p>
          <a:p>
            <a:pPr marL="285750" indent="-285750">
              <a:buFont typeface="Arial" panose="020B0604020202020204" pitchFamily="34" charset="0"/>
              <a:buChar char="•"/>
            </a:pPr>
            <a:endParaRPr lang="hr-HR" sz="1600" dirty="0"/>
          </a:p>
          <a:p>
            <a:r>
              <a:rPr lang="hr-HR" sz="1600" b="1" dirty="0"/>
              <a:t>Archival strategy options:</a:t>
            </a:r>
          </a:p>
          <a:p>
            <a:pPr marL="800152" lvl="1" indent="-342900">
              <a:buFont typeface="+mj-lt"/>
              <a:buAutoNum type="arabicPeriod"/>
            </a:pPr>
            <a:r>
              <a:rPr lang="hr-HR" sz="1600" dirty="0"/>
              <a:t>In place archiving – Storage objects, record archived indicator</a:t>
            </a:r>
          </a:p>
          <a:p>
            <a:pPr marL="800152" lvl="1" indent="-342900">
              <a:buFont typeface="+mj-lt"/>
              <a:buAutoNum type="arabicPeriod"/>
            </a:pPr>
            <a:r>
              <a:rPr lang="hr-HR" sz="1600" dirty="0"/>
              <a:t>External archiving – on premise DWH, external cloud solution ,flat file archiving</a:t>
            </a:r>
          </a:p>
          <a:p>
            <a:pPr marL="800152" lvl="1" indent="-342900">
              <a:buFont typeface="+mj-lt"/>
              <a:buAutoNum type="arabicPeriod"/>
            </a:pPr>
            <a:r>
              <a:rPr lang="hr-HR" sz="1600" dirty="0"/>
              <a:t>Hybrid solution – data tiering</a:t>
            </a:r>
          </a:p>
        </p:txBody>
      </p:sp>
    </p:spTree>
    <p:extLst>
      <p:ext uri="{BB962C8B-B14F-4D97-AF65-F5344CB8AC3E}">
        <p14:creationId xmlns:p14="http://schemas.microsoft.com/office/powerpoint/2010/main" val="387718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F962-483D-4131-971A-A329949F4FB1}"/>
              </a:ext>
            </a:extLst>
          </p:cNvPr>
          <p:cNvSpPr>
            <a:spLocks noGrp="1"/>
          </p:cNvSpPr>
          <p:nvPr>
            <p:ph type="title"/>
          </p:nvPr>
        </p:nvSpPr>
        <p:spPr>
          <a:xfrm>
            <a:off x="152400" y="152400"/>
            <a:ext cx="3581400" cy="353943"/>
          </a:xfrm>
        </p:spPr>
        <p:txBody>
          <a:bodyPr/>
          <a:lstStyle/>
          <a:p>
            <a:r>
              <a:rPr lang="hr-HR" dirty="0"/>
              <a:t>Two factor Authentication</a:t>
            </a:r>
            <a:endParaRPr lang="en-US" dirty="0"/>
          </a:p>
        </p:txBody>
      </p:sp>
      <p:sp>
        <p:nvSpPr>
          <p:cNvPr id="3" name="Text Placeholder 2">
            <a:extLst>
              <a:ext uri="{FF2B5EF4-FFF2-40B4-BE49-F238E27FC236}">
                <a16:creationId xmlns:a16="http://schemas.microsoft.com/office/drawing/2014/main" id="{396647E7-C05C-4FFD-A7AF-3249142FCE49}"/>
              </a:ext>
            </a:extLst>
          </p:cNvPr>
          <p:cNvSpPr>
            <a:spLocks noGrp="1"/>
          </p:cNvSpPr>
          <p:nvPr>
            <p:ph type="body" idx="1"/>
          </p:nvPr>
        </p:nvSpPr>
        <p:spPr>
          <a:xfrm>
            <a:off x="388620" y="694016"/>
            <a:ext cx="7002780" cy="3385542"/>
          </a:xfrm>
        </p:spPr>
        <p:txBody>
          <a:bodyPr/>
          <a:lstStyle/>
          <a:p>
            <a:pPr fontAlgn="base"/>
            <a:r>
              <a:rPr lang="en-US" sz="1100" dirty="0"/>
              <a:t>As a Salesforce admin, you can enhance your org’s security by requiring a second level of authentication for every user login. You can also require two-factor authentication when a user meets certain criteria, such as attempting to view reports or access a connected app.</a:t>
            </a:r>
            <a:endParaRPr lang="hr-HR" sz="1100" dirty="0"/>
          </a:p>
          <a:p>
            <a:pPr fontAlgn="base"/>
            <a:endParaRPr lang="hr-HR" sz="1100" dirty="0"/>
          </a:p>
          <a:p>
            <a:pPr fontAlgn="base"/>
            <a:r>
              <a:rPr lang="en-US" sz="1100" dirty="0"/>
              <a:t>When a user logs in from outside a trusted IP range and uses a browser or app we don’t recognize, the user is challenged to verify identity. We use the highest-priority verification method available for each user. In order of priority, the methods are:</a:t>
            </a:r>
            <a:endParaRPr lang="hr-HR" sz="1100" dirty="0"/>
          </a:p>
          <a:p>
            <a:pPr marL="800152" lvl="1" indent="-342900" fontAlgn="base">
              <a:buFont typeface="+mj-lt"/>
              <a:buAutoNum type="arabicPeriod"/>
            </a:pPr>
            <a:r>
              <a:rPr lang="en-US" sz="1100" dirty="0"/>
              <a:t>Verification via push notification or location-based automated verification with the Salesforce Authenticator mobile app (version 2 or later) connected to the user’s account.</a:t>
            </a:r>
          </a:p>
          <a:p>
            <a:pPr marL="800152" lvl="1" indent="-342900" fontAlgn="base">
              <a:buFont typeface="+mj-lt"/>
              <a:buAutoNum type="arabicPeriod"/>
            </a:pPr>
            <a:r>
              <a:rPr lang="en-US" sz="1100" dirty="0"/>
              <a:t>Verification via a U2F security key registered with the user’s account.</a:t>
            </a:r>
          </a:p>
          <a:p>
            <a:pPr marL="800152" lvl="1" indent="-342900" fontAlgn="base">
              <a:buFont typeface="+mj-lt"/>
              <a:buAutoNum type="arabicPeriod"/>
            </a:pPr>
            <a:r>
              <a:rPr lang="en-US" sz="1100" dirty="0"/>
              <a:t>Verification code generated by a mobile authenticator app connected to the user’s account.</a:t>
            </a:r>
          </a:p>
          <a:p>
            <a:pPr marL="800152" lvl="1" indent="-342900" fontAlgn="base">
              <a:buFont typeface="+mj-lt"/>
              <a:buAutoNum type="arabicPeriod"/>
            </a:pPr>
            <a:r>
              <a:rPr lang="en-US" sz="1100" dirty="0"/>
              <a:t>Verification code sent via SMS to the user’s verified mobile phone.</a:t>
            </a:r>
          </a:p>
          <a:p>
            <a:pPr marL="800152" lvl="1" indent="-342900" fontAlgn="base">
              <a:buFont typeface="+mj-lt"/>
              <a:buAutoNum type="arabicPeriod"/>
            </a:pPr>
            <a:r>
              <a:rPr lang="en-US" sz="1100" dirty="0"/>
              <a:t>Verification code sent via email to the user’s email address.</a:t>
            </a:r>
            <a:endParaRPr lang="hr-HR" sz="1100" dirty="0"/>
          </a:p>
          <a:p>
            <a:pPr marL="800152" lvl="1" indent="-342900" fontAlgn="base">
              <a:buFont typeface="+mj-lt"/>
              <a:buAutoNum type="arabicPeriod"/>
            </a:pPr>
            <a:r>
              <a:rPr lang="hr-HR" sz="1100" dirty="0"/>
              <a:t>Login Flows</a:t>
            </a:r>
            <a:endParaRPr lang="en-US" sz="1100" dirty="0"/>
          </a:p>
          <a:p>
            <a:pPr fontAlgn="base"/>
            <a:endParaRPr lang="hr-HR" sz="1100" dirty="0"/>
          </a:p>
          <a:p>
            <a:pPr fontAlgn="base"/>
            <a:r>
              <a:rPr lang="en-US" sz="1100" dirty="0"/>
              <a:t>After identity verification is successful, the user doesn’t have to verify identity again from that browser or app, unless the user:</a:t>
            </a:r>
            <a:r>
              <a:rPr lang="hr-HR" sz="1100" dirty="0"/>
              <a:t> </a:t>
            </a:r>
          </a:p>
          <a:p>
            <a:pPr marL="285750" indent="-285750" fontAlgn="base">
              <a:buFont typeface="Arial" panose="020B0604020202020204" pitchFamily="34" charset="0"/>
              <a:buChar char="•"/>
            </a:pPr>
            <a:r>
              <a:rPr lang="en-US" sz="1100" dirty="0"/>
              <a:t>Manually clears browser cookies, sets the browser to delete cookies, or browses in private or incognito mode</a:t>
            </a:r>
          </a:p>
          <a:p>
            <a:pPr marL="285750" indent="-285750" fontAlgn="base">
              <a:buFont typeface="Arial" panose="020B0604020202020204" pitchFamily="34" charset="0"/>
              <a:buChar char="•"/>
            </a:pPr>
            <a:r>
              <a:rPr lang="en-US" sz="1100" dirty="0"/>
              <a:t>Deselects </a:t>
            </a:r>
            <a:r>
              <a:rPr lang="en-US" sz="1100" b="1" dirty="0"/>
              <a:t>Don’t ask again</a:t>
            </a:r>
            <a:r>
              <a:rPr lang="en-US" sz="1100" dirty="0"/>
              <a:t> on the identity verification page</a:t>
            </a:r>
          </a:p>
          <a:p>
            <a:endParaRPr lang="en-US" sz="1100" dirty="0"/>
          </a:p>
        </p:txBody>
      </p:sp>
      <p:grpSp>
        <p:nvGrpSpPr>
          <p:cNvPr id="4" name="Group 3">
            <a:extLst>
              <a:ext uri="{FF2B5EF4-FFF2-40B4-BE49-F238E27FC236}">
                <a16:creationId xmlns:a16="http://schemas.microsoft.com/office/drawing/2014/main" id="{15B4E5D8-EAEC-4771-89EB-511A7F6F6516}"/>
              </a:ext>
            </a:extLst>
          </p:cNvPr>
          <p:cNvGrpSpPr/>
          <p:nvPr/>
        </p:nvGrpSpPr>
        <p:grpSpPr>
          <a:xfrm>
            <a:off x="0" y="4298876"/>
            <a:ext cx="7772400" cy="654124"/>
            <a:chOff x="0" y="5715000"/>
            <a:chExt cx="7772400" cy="654124"/>
          </a:xfrm>
        </p:grpSpPr>
        <p:pic>
          <p:nvPicPr>
            <p:cNvPr id="5" name="Picture 4">
              <a:extLst>
                <a:ext uri="{FF2B5EF4-FFF2-40B4-BE49-F238E27FC236}">
                  <a16:creationId xmlns:a16="http://schemas.microsoft.com/office/drawing/2014/main" id="{E701222C-7806-4C54-B0BB-A8B82B162F16}"/>
                </a:ext>
              </a:extLst>
            </p:cNvPr>
            <p:cNvPicPr>
              <a:picLocks noChangeAspect="1"/>
            </p:cNvPicPr>
            <p:nvPr/>
          </p:nvPicPr>
          <p:blipFill>
            <a:blip r:embed="rId2"/>
            <a:stretch>
              <a:fillRect/>
            </a:stretch>
          </p:blipFill>
          <p:spPr>
            <a:xfrm>
              <a:off x="1" y="5715000"/>
              <a:ext cx="4800600" cy="654124"/>
            </a:xfrm>
            <a:prstGeom prst="rect">
              <a:avLst/>
            </a:prstGeom>
          </p:spPr>
        </p:pic>
        <p:cxnSp>
          <p:nvCxnSpPr>
            <p:cNvPr id="6" name="Straight Connector 5">
              <a:extLst>
                <a:ext uri="{FF2B5EF4-FFF2-40B4-BE49-F238E27FC236}">
                  <a16:creationId xmlns:a16="http://schemas.microsoft.com/office/drawing/2014/main" id="{210DD698-8004-4BC9-8DFB-6D34570D78FA}"/>
                </a:ext>
              </a:extLst>
            </p:cNvPr>
            <p:cNvCxnSpPr/>
            <p:nvPr/>
          </p:nvCxnSpPr>
          <p:spPr>
            <a:xfrm>
              <a:off x="0" y="57150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7" name="Title 7">
              <a:extLst>
                <a:ext uri="{FF2B5EF4-FFF2-40B4-BE49-F238E27FC236}">
                  <a16:creationId xmlns:a16="http://schemas.microsoft.com/office/drawing/2014/main" id="{1B338A03-55ED-4FA3-8977-6B20388AF8F1}"/>
                </a:ext>
              </a:extLst>
            </p:cNvPr>
            <p:cNvSpPr txBox="1">
              <a:spLocks/>
            </p:cNvSpPr>
            <p:nvPr/>
          </p:nvSpPr>
          <p:spPr>
            <a:xfrm>
              <a:off x="125253" y="5818257"/>
              <a:ext cx="4370547"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dirty="0"/>
                <a:t>Managed packages to propose</a:t>
              </a:r>
              <a:endParaRPr lang="en-US" kern="0" dirty="0">
                <a:latin typeface="Arial" panose="020B0604020202020204" pitchFamily="34" charset="0"/>
                <a:ea typeface="Verdana" panose="020B0604030504040204" pitchFamily="34" charset="0"/>
                <a:cs typeface="Arial" panose="020B0604020202020204" pitchFamily="34" charset="0"/>
              </a:endParaRPr>
            </a:p>
          </p:txBody>
        </p:sp>
      </p:grpSp>
      <p:graphicFrame>
        <p:nvGraphicFramePr>
          <p:cNvPr id="11" name="Table 10">
            <a:extLst>
              <a:ext uri="{FF2B5EF4-FFF2-40B4-BE49-F238E27FC236}">
                <a16:creationId xmlns:a16="http://schemas.microsoft.com/office/drawing/2014/main" id="{09E4EF42-EC0F-40C6-BD54-A6D1117035E6}"/>
              </a:ext>
            </a:extLst>
          </p:cNvPr>
          <p:cNvGraphicFramePr>
            <a:graphicFrameLocks noGrp="1"/>
          </p:cNvGraphicFramePr>
          <p:nvPr>
            <p:extLst>
              <p:ext uri="{D42A27DB-BD31-4B8C-83A1-F6EECF244321}">
                <p14:modId xmlns:p14="http://schemas.microsoft.com/office/powerpoint/2010/main" val="1126406379"/>
              </p:ext>
            </p:extLst>
          </p:nvPr>
        </p:nvGraphicFramePr>
        <p:xfrm>
          <a:off x="1333500" y="5029200"/>
          <a:ext cx="4800600" cy="4879712"/>
        </p:xfrm>
        <a:graphic>
          <a:graphicData uri="http://schemas.openxmlformats.org/drawingml/2006/table">
            <a:tbl>
              <a:tblPr firstRow="1" firstCol="1" bandRow="1">
                <a:tableStyleId>{5C22544A-7EE6-4342-B048-85BDC9FD1C3A}</a:tableStyleId>
              </a:tblPr>
              <a:tblGrid>
                <a:gridCol w="1638300">
                  <a:extLst>
                    <a:ext uri="{9D8B030D-6E8A-4147-A177-3AD203B41FA5}">
                      <a16:colId xmlns:a16="http://schemas.microsoft.com/office/drawing/2014/main" val="493479406"/>
                    </a:ext>
                  </a:extLst>
                </a:gridCol>
                <a:gridCol w="3162300">
                  <a:extLst>
                    <a:ext uri="{9D8B030D-6E8A-4147-A177-3AD203B41FA5}">
                      <a16:colId xmlns:a16="http://schemas.microsoft.com/office/drawing/2014/main" val="324887400"/>
                    </a:ext>
                  </a:extLst>
                </a:gridCol>
              </a:tblGrid>
              <a:tr h="370840">
                <a:tc>
                  <a:txBody>
                    <a:bodyPr/>
                    <a:lstStyle/>
                    <a:p>
                      <a:r>
                        <a:rPr lang="hr-HR" sz="1200" dirty="0"/>
                        <a:t>Use Case</a:t>
                      </a:r>
                      <a:endParaRPr lang="en-US" sz="1200" dirty="0"/>
                    </a:p>
                  </a:txBody>
                  <a:tcPr/>
                </a:tc>
                <a:tc>
                  <a:txBody>
                    <a:bodyPr/>
                    <a:lstStyle/>
                    <a:p>
                      <a:r>
                        <a:rPr lang="hr-HR" sz="1200" dirty="0"/>
                        <a:t>Package/solution</a:t>
                      </a:r>
                      <a:endParaRPr lang="en-US" sz="1200" dirty="0"/>
                    </a:p>
                  </a:txBody>
                  <a:tcPr/>
                </a:tc>
                <a:extLst>
                  <a:ext uri="{0D108BD9-81ED-4DB2-BD59-A6C34878D82A}">
                    <a16:rowId xmlns:a16="http://schemas.microsoft.com/office/drawing/2014/main" val="2541286023"/>
                  </a:ext>
                </a:extLst>
              </a:tr>
              <a:tr h="370840">
                <a:tc>
                  <a:txBody>
                    <a:bodyPr/>
                    <a:lstStyle/>
                    <a:p>
                      <a:r>
                        <a:rPr lang="en-US" sz="1200" dirty="0"/>
                        <a:t>Document generation</a:t>
                      </a:r>
                    </a:p>
                  </a:txBody>
                  <a:tcPr/>
                </a:tc>
                <a:tc>
                  <a:txBody>
                    <a:bodyPr/>
                    <a:lstStyle/>
                    <a:p>
                      <a:r>
                        <a:rPr lang="en-US" sz="1200" dirty="0"/>
                        <a:t>Conga Composer</a:t>
                      </a:r>
                    </a:p>
                    <a:p>
                      <a:r>
                        <a:rPr lang="en-US" sz="1200" dirty="0" err="1"/>
                        <a:t>WebMerge</a:t>
                      </a:r>
                      <a:endParaRPr lang="en-US" sz="1200" dirty="0"/>
                    </a:p>
                    <a:p>
                      <a:r>
                        <a:rPr lang="en-US" sz="1200" dirty="0" err="1"/>
                        <a:t>Drawloop</a:t>
                      </a:r>
                      <a:endParaRPr lang="en-US" sz="1200" dirty="0"/>
                    </a:p>
                  </a:txBody>
                  <a:tcPr/>
                </a:tc>
                <a:extLst>
                  <a:ext uri="{0D108BD9-81ED-4DB2-BD59-A6C34878D82A}">
                    <a16:rowId xmlns:a16="http://schemas.microsoft.com/office/drawing/2014/main" val="1720042658"/>
                  </a:ext>
                </a:extLst>
              </a:tr>
              <a:tr h="164048">
                <a:tc>
                  <a:txBody>
                    <a:bodyPr/>
                    <a:lstStyle/>
                    <a:p>
                      <a:r>
                        <a:rPr lang="en-US" sz="1200" dirty="0"/>
                        <a:t>eSignature</a:t>
                      </a:r>
                    </a:p>
                  </a:txBody>
                  <a:tcPr/>
                </a:tc>
                <a:tc>
                  <a:txBody>
                    <a:bodyPr/>
                    <a:lstStyle/>
                    <a:p>
                      <a:r>
                        <a:rPr lang="en-US" sz="1200" dirty="0" err="1"/>
                        <a:t>Docusign</a:t>
                      </a:r>
                      <a:endParaRPr lang="en-US" sz="1200" dirty="0"/>
                    </a:p>
                    <a:p>
                      <a:r>
                        <a:rPr lang="en-US" sz="1200" dirty="0"/>
                        <a:t>EchoSign</a:t>
                      </a:r>
                    </a:p>
                  </a:txBody>
                  <a:tcPr/>
                </a:tc>
                <a:extLst>
                  <a:ext uri="{0D108BD9-81ED-4DB2-BD59-A6C34878D82A}">
                    <a16:rowId xmlns:a16="http://schemas.microsoft.com/office/drawing/2014/main" val="1590237427"/>
                  </a:ext>
                </a:extLst>
              </a:tr>
              <a:tr h="272152">
                <a:tc>
                  <a:txBody>
                    <a:bodyPr/>
                    <a:lstStyle/>
                    <a:p>
                      <a:r>
                        <a:rPr lang="en-US" sz="1200" dirty="0"/>
                        <a:t>ESB</a:t>
                      </a:r>
                    </a:p>
                  </a:txBody>
                  <a:tcPr/>
                </a:tc>
                <a:tc>
                  <a:txBody>
                    <a:bodyPr/>
                    <a:lstStyle/>
                    <a:p>
                      <a:r>
                        <a:rPr lang="en-US" sz="1200" dirty="0" err="1"/>
                        <a:t>Mulesoft</a:t>
                      </a:r>
                      <a:endParaRPr lang="en-US" sz="1200" dirty="0"/>
                    </a:p>
                  </a:txBody>
                  <a:tcPr/>
                </a:tc>
                <a:extLst>
                  <a:ext uri="{0D108BD9-81ED-4DB2-BD59-A6C34878D82A}">
                    <a16:rowId xmlns:a16="http://schemas.microsoft.com/office/drawing/2014/main" val="713057020"/>
                  </a:ext>
                </a:extLst>
              </a:tr>
              <a:tr h="370840">
                <a:tc>
                  <a:txBody>
                    <a:bodyPr/>
                    <a:lstStyle/>
                    <a:p>
                      <a:r>
                        <a:rPr lang="en-US" sz="1200" dirty="0"/>
                        <a:t>CPQ</a:t>
                      </a:r>
                    </a:p>
                  </a:txBody>
                  <a:tcPr/>
                </a:tc>
                <a:tc>
                  <a:txBody>
                    <a:bodyPr/>
                    <a:lstStyle/>
                    <a:p>
                      <a:r>
                        <a:rPr lang="en-US" sz="1200" dirty="0"/>
                        <a:t>Salesforce CPQ</a:t>
                      </a:r>
                    </a:p>
                    <a:p>
                      <a:r>
                        <a:rPr lang="en-US" sz="1200" dirty="0" err="1"/>
                        <a:t>CloudSense</a:t>
                      </a:r>
                      <a:r>
                        <a:rPr lang="en-US" sz="1200" dirty="0"/>
                        <a:t> CPQ</a:t>
                      </a:r>
                    </a:p>
                  </a:txBody>
                  <a:tcPr/>
                </a:tc>
                <a:extLst>
                  <a:ext uri="{0D108BD9-81ED-4DB2-BD59-A6C34878D82A}">
                    <a16:rowId xmlns:a16="http://schemas.microsoft.com/office/drawing/2014/main" val="4267804433"/>
                  </a:ext>
                </a:extLst>
              </a:tr>
              <a:tr h="292472">
                <a:tc>
                  <a:txBody>
                    <a:bodyPr/>
                    <a:lstStyle/>
                    <a:p>
                      <a:r>
                        <a:rPr lang="en-US" sz="1200" dirty="0"/>
                        <a:t>Marketing</a:t>
                      </a:r>
                    </a:p>
                  </a:txBody>
                  <a:tcPr/>
                </a:tc>
                <a:tc>
                  <a:txBody>
                    <a:bodyPr/>
                    <a:lstStyle/>
                    <a:p>
                      <a:r>
                        <a:rPr lang="en-US" sz="1200" dirty="0"/>
                        <a:t>Marketing Cloud</a:t>
                      </a:r>
                      <a:endParaRPr lang="hr-HR" sz="1200" dirty="0"/>
                    </a:p>
                    <a:p>
                      <a:r>
                        <a:rPr lang="hr-HR" sz="1200" dirty="0"/>
                        <a:t>Marketo</a:t>
                      </a:r>
                      <a:endParaRPr lang="en-US" sz="1200" dirty="0"/>
                    </a:p>
                  </a:txBody>
                  <a:tcPr/>
                </a:tc>
                <a:extLst>
                  <a:ext uri="{0D108BD9-81ED-4DB2-BD59-A6C34878D82A}">
                    <a16:rowId xmlns:a16="http://schemas.microsoft.com/office/drawing/2014/main" val="25855277"/>
                  </a:ext>
                </a:extLst>
              </a:tr>
              <a:tr h="370840">
                <a:tc>
                  <a:txBody>
                    <a:bodyPr/>
                    <a:lstStyle/>
                    <a:p>
                      <a:r>
                        <a:rPr lang="hr-HR" sz="1200" dirty="0"/>
                        <a:t>Accounting</a:t>
                      </a:r>
                      <a:endParaRPr lang="en-US" sz="1200" dirty="0"/>
                    </a:p>
                  </a:txBody>
                  <a:tcPr/>
                </a:tc>
                <a:tc>
                  <a:txBody>
                    <a:bodyPr/>
                    <a:lstStyle/>
                    <a:p>
                      <a:r>
                        <a:rPr lang="en-US" sz="1200" dirty="0"/>
                        <a:t>FinancialForce</a:t>
                      </a:r>
                      <a:endParaRPr lang="hr-HR" sz="1200" dirty="0"/>
                    </a:p>
                    <a:p>
                      <a:r>
                        <a:rPr lang="en-US" sz="1200" dirty="0" err="1"/>
                        <a:t>Intaact</a:t>
                      </a:r>
                      <a:r>
                        <a:rPr lang="en-US" sz="1200" dirty="0"/>
                        <a:t> </a:t>
                      </a:r>
                    </a:p>
                  </a:txBody>
                  <a:tcPr/>
                </a:tc>
                <a:extLst>
                  <a:ext uri="{0D108BD9-81ED-4DB2-BD59-A6C34878D82A}">
                    <a16:rowId xmlns:a16="http://schemas.microsoft.com/office/drawing/2014/main" val="4106906352"/>
                  </a:ext>
                </a:extLst>
              </a:tr>
              <a:tr h="302632">
                <a:tc>
                  <a:txBody>
                    <a:bodyPr/>
                    <a:lstStyle/>
                    <a:p>
                      <a:r>
                        <a:rPr lang="hr-HR" sz="1200" dirty="0"/>
                        <a:t>Analytics</a:t>
                      </a:r>
                      <a:endParaRPr lang="en-US" sz="1200" dirty="0"/>
                    </a:p>
                  </a:txBody>
                  <a:tcPr/>
                </a:tc>
                <a:tc>
                  <a:txBody>
                    <a:bodyPr/>
                    <a:lstStyle/>
                    <a:p>
                      <a:r>
                        <a:rPr lang="en-US" sz="1200" dirty="0"/>
                        <a:t>Wave analytics</a:t>
                      </a:r>
                    </a:p>
                  </a:txBody>
                  <a:tcPr/>
                </a:tc>
                <a:extLst>
                  <a:ext uri="{0D108BD9-81ED-4DB2-BD59-A6C34878D82A}">
                    <a16:rowId xmlns:a16="http://schemas.microsoft.com/office/drawing/2014/main" val="2449338581"/>
                  </a:ext>
                </a:extLst>
              </a:tr>
              <a:tr h="378832">
                <a:tc>
                  <a:txBody>
                    <a:bodyPr/>
                    <a:lstStyle/>
                    <a:p>
                      <a:r>
                        <a:rPr lang="hr-HR" sz="1200" dirty="0"/>
                        <a:t>Cloud Data storage and long operations</a:t>
                      </a:r>
                      <a:endParaRPr lang="en-US" sz="1200" dirty="0"/>
                    </a:p>
                  </a:txBody>
                  <a:tcPr/>
                </a:tc>
                <a:tc>
                  <a:txBody>
                    <a:bodyPr/>
                    <a:lstStyle/>
                    <a:p>
                      <a:r>
                        <a:rPr lang="en-US" sz="1200" dirty="0"/>
                        <a:t>Heroku</a:t>
                      </a:r>
                    </a:p>
                    <a:p>
                      <a:r>
                        <a:rPr lang="en-US" sz="1200" dirty="0"/>
                        <a:t>AWS</a:t>
                      </a:r>
                    </a:p>
                  </a:txBody>
                  <a:tcPr/>
                </a:tc>
                <a:extLst>
                  <a:ext uri="{0D108BD9-81ED-4DB2-BD59-A6C34878D82A}">
                    <a16:rowId xmlns:a16="http://schemas.microsoft.com/office/drawing/2014/main" val="256377742"/>
                  </a:ext>
                </a:extLst>
              </a:tr>
              <a:tr h="370840">
                <a:tc>
                  <a:txBody>
                    <a:bodyPr/>
                    <a:lstStyle/>
                    <a:p>
                      <a:r>
                        <a:rPr lang="hr-HR" sz="1200" dirty="0"/>
                        <a:t>Document Storage</a:t>
                      </a:r>
                      <a:endParaRPr lang="en-US" sz="1200" dirty="0"/>
                    </a:p>
                  </a:txBody>
                  <a:tcPr/>
                </a:tc>
                <a:tc>
                  <a:txBody>
                    <a:bodyPr/>
                    <a:lstStyle/>
                    <a:p>
                      <a:r>
                        <a:rPr lang="hr-HR" sz="1200" dirty="0"/>
                        <a:t>Box</a:t>
                      </a:r>
                    </a:p>
                    <a:p>
                      <a:r>
                        <a:rPr lang="hr-HR" sz="1200" dirty="0"/>
                        <a:t>Google Drive</a:t>
                      </a:r>
                    </a:p>
                    <a:p>
                      <a:r>
                        <a:rPr lang="hr-HR" sz="1200" dirty="0"/>
                        <a:t>SharePoint</a:t>
                      </a:r>
                    </a:p>
                    <a:p>
                      <a:r>
                        <a:rPr lang="hr-HR" sz="1200" dirty="0"/>
                        <a:t>DropBox</a:t>
                      </a:r>
                    </a:p>
                    <a:p>
                      <a:r>
                        <a:rPr lang="hr-HR" sz="1200" dirty="0"/>
                        <a:t>CRM Content</a:t>
                      </a:r>
                      <a:endParaRPr lang="en-US" sz="1200" dirty="0"/>
                    </a:p>
                  </a:txBody>
                  <a:tcPr/>
                </a:tc>
                <a:extLst>
                  <a:ext uri="{0D108BD9-81ED-4DB2-BD59-A6C34878D82A}">
                    <a16:rowId xmlns:a16="http://schemas.microsoft.com/office/drawing/2014/main" val="4208714966"/>
                  </a:ext>
                </a:extLst>
              </a:tr>
            </a:tbl>
          </a:graphicData>
        </a:graphic>
      </p:graphicFrame>
    </p:spTree>
    <p:extLst>
      <p:ext uri="{BB962C8B-B14F-4D97-AF65-F5344CB8AC3E}">
        <p14:creationId xmlns:p14="http://schemas.microsoft.com/office/powerpoint/2010/main" val="68859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5C61-40F5-4B49-877E-0EF001189F30}"/>
              </a:ext>
            </a:extLst>
          </p:cNvPr>
          <p:cNvSpPr>
            <a:spLocks noGrp="1"/>
          </p:cNvSpPr>
          <p:nvPr>
            <p:ph type="title"/>
          </p:nvPr>
        </p:nvSpPr>
        <p:spPr>
          <a:xfrm>
            <a:off x="228600" y="152400"/>
            <a:ext cx="5257800" cy="353943"/>
          </a:xfrm>
        </p:spPr>
        <p:txBody>
          <a:bodyPr/>
          <a:lstStyle/>
          <a:p>
            <a:r>
              <a:rPr lang="hr-HR" dirty="0"/>
              <a:t>Mobile Strategy Decision</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D10A7CB-60EE-45A8-9912-5E23143AABE9}"/>
              </a:ext>
            </a:extLst>
          </p:cNvPr>
          <p:cNvSpPr>
            <a:spLocks noGrp="1"/>
          </p:cNvSpPr>
          <p:nvPr>
            <p:ph type="body" idx="1"/>
          </p:nvPr>
        </p:nvSpPr>
        <p:spPr>
          <a:xfrm>
            <a:off x="388620" y="2313433"/>
            <a:ext cx="6995160" cy="276999"/>
          </a:xfrm>
        </p:spPr>
        <p:txBody>
          <a:bodyPr/>
          <a:lstStyle/>
          <a:p>
            <a:endParaRPr lang="en-US"/>
          </a:p>
        </p:txBody>
      </p:sp>
      <p:graphicFrame>
        <p:nvGraphicFramePr>
          <p:cNvPr id="4" name="Table 3">
            <a:extLst>
              <a:ext uri="{FF2B5EF4-FFF2-40B4-BE49-F238E27FC236}">
                <a16:creationId xmlns:a16="http://schemas.microsoft.com/office/drawing/2014/main" id="{734BC406-F8CF-4AB5-819B-8FA0D39E871F}"/>
              </a:ext>
            </a:extLst>
          </p:cNvPr>
          <p:cNvGraphicFramePr>
            <a:graphicFrameLocks noGrp="1"/>
          </p:cNvGraphicFramePr>
          <p:nvPr>
            <p:extLst>
              <p:ext uri="{D42A27DB-BD31-4B8C-83A1-F6EECF244321}">
                <p14:modId xmlns:p14="http://schemas.microsoft.com/office/powerpoint/2010/main" val="2608307950"/>
              </p:ext>
            </p:extLst>
          </p:nvPr>
        </p:nvGraphicFramePr>
        <p:xfrm>
          <a:off x="228600" y="838200"/>
          <a:ext cx="7155180" cy="6035040"/>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1699055067"/>
                    </a:ext>
                  </a:extLst>
                </a:gridCol>
                <a:gridCol w="1312545">
                  <a:extLst>
                    <a:ext uri="{9D8B030D-6E8A-4147-A177-3AD203B41FA5}">
                      <a16:colId xmlns:a16="http://schemas.microsoft.com/office/drawing/2014/main" val="4189084787"/>
                    </a:ext>
                  </a:extLst>
                </a:gridCol>
                <a:gridCol w="1312545">
                  <a:extLst>
                    <a:ext uri="{9D8B030D-6E8A-4147-A177-3AD203B41FA5}">
                      <a16:colId xmlns:a16="http://schemas.microsoft.com/office/drawing/2014/main" val="502855678"/>
                    </a:ext>
                  </a:extLst>
                </a:gridCol>
                <a:gridCol w="1312545">
                  <a:extLst>
                    <a:ext uri="{9D8B030D-6E8A-4147-A177-3AD203B41FA5}">
                      <a16:colId xmlns:a16="http://schemas.microsoft.com/office/drawing/2014/main" val="2423611823"/>
                    </a:ext>
                  </a:extLst>
                </a:gridCol>
                <a:gridCol w="1312545">
                  <a:extLst>
                    <a:ext uri="{9D8B030D-6E8A-4147-A177-3AD203B41FA5}">
                      <a16:colId xmlns:a16="http://schemas.microsoft.com/office/drawing/2014/main" val="548326760"/>
                    </a:ext>
                  </a:extLst>
                </a:gridCol>
              </a:tblGrid>
              <a:tr h="0">
                <a:tc>
                  <a:txBody>
                    <a:bodyPr/>
                    <a:lstStyle/>
                    <a:p>
                      <a:pPr algn="l"/>
                      <a:endParaRPr lang="en-US" sz="1200" dirty="0"/>
                    </a:p>
                  </a:txBody>
                  <a:tcPr/>
                </a:tc>
                <a:tc>
                  <a:txBody>
                    <a:bodyPr/>
                    <a:lstStyle/>
                    <a:p>
                      <a:pPr algn="l"/>
                      <a:r>
                        <a:rPr lang="hr-HR" sz="1200" dirty="0"/>
                        <a:t>Native</a:t>
                      </a:r>
                      <a:endParaRPr lang="en-US" sz="1200" dirty="0"/>
                    </a:p>
                  </a:txBody>
                  <a:tcPr/>
                </a:tc>
                <a:tc>
                  <a:txBody>
                    <a:bodyPr/>
                    <a:lstStyle/>
                    <a:p>
                      <a:pPr algn="l"/>
                      <a:r>
                        <a:rPr lang="hr-HR" sz="1200" dirty="0"/>
                        <a:t>HTML5</a:t>
                      </a:r>
                      <a:endParaRPr lang="en-US" sz="1200" dirty="0"/>
                    </a:p>
                  </a:txBody>
                  <a:tcPr/>
                </a:tc>
                <a:tc>
                  <a:txBody>
                    <a:bodyPr/>
                    <a:lstStyle/>
                    <a:p>
                      <a:pPr algn="l"/>
                      <a:r>
                        <a:rPr lang="hr-HR" sz="1200" dirty="0"/>
                        <a:t>Hybrid</a:t>
                      </a:r>
                      <a:endParaRPr lang="en-US" sz="1200" dirty="0"/>
                    </a:p>
                  </a:txBody>
                  <a:tcPr/>
                </a:tc>
                <a:tc>
                  <a:txBody>
                    <a:bodyPr/>
                    <a:lstStyle/>
                    <a:p>
                      <a:pPr algn="l"/>
                      <a:r>
                        <a:rPr lang="hr-HR" sz="1200" dirty="0"/>
                        <a:t>Salesforce App</a:t>
                      </a:r>
                      <a:endParaRPr lang="en-US" sz="1200" dirty="0"/>
                    </a:p>
                  </a:txBody>
                  <a:tcPr/>
                </a:tc>
                <a:extLst>
                  <a:ext uri="{0D108BD9-81ED-4DB2-BD59-A6C34878D82A}">
                    <a16:rowId xmlns:a16="http://schemas.microsoft.com/office/drawing/2014/main" val="1591244414"/>
                  </a:ext>
                </a:extLst>
              </a:tr>
              <a:tr h="0">
                <a:tc>
                  <a:txBody>
                    <a:bodyPr/>
                    <a:lstStyle/>
                    <a:p>
                      <a:pPr algn="l"/>
                      <a:r>
                        <a:rPr lang="hr-HR" sz="1200" dirty="0"/>
                        <a:t>Graphics</a:t>
                      </a:r>
                      <a:endParaRPr lang="en-US" sz="1200" dirty="0"/>
                    </a:p>
                  </a:txBody>
                  <a:tcPr/>
                </a:tc>
                <a:tc>
                  <a:txBody>
                    <a:bodyPr/>
                    <a:lstStyle/>
                    <a:p>
                      <a:r>
                        <a:rPr lang="en-US" sz="1200" dirty="0">
                          <a:solidFill>
                            <a:schemeClr val="dk1"/>
                          </a:solidFill>
                          <a:latin typeface="+mn-lt"/>
                          <a:ea typeface="+mn-ea"/>
                          <a:cs typeface="+mn-cs"/>
                        </a:rPr>
                        <a:t>Native APIs	</a:t>
                      </a:r>
                    </a:p>
                  </a:txBody>
                  <a:tcPr/>
                </a:tc>
                <a:tc>
                  <a:txBody>
                    <a:bodyPr/>
                    <a:lstStyle/>
                    <a:p>
                      <a:r>
                        <a:rPr lang="en-US" sz="1200" dirty="0">
                          <a:solidFill>
                            <a:schemeClr val="dk1"/>
                          </a:solidFill>
                          <a:latin typeface="+mn-lt"/>
                          <a:ea typeface="+mn-ea"/>
                          <a:cs typeface="+mn-cs"/>
                        </a:rPr>
                        <a:t>HTML, Canvas, SVG	</a:t>
                      </a:r>
                    </a:p>
                  </a:txBody>
                  <a:tcPr/>
                </a:tc>
                <a:tc>
                  <a:txBody>
                    <a:bodyPr/>
                    <a:lstStyle/>
                    <a:p>
                      <a:r>
                        <a:rPr lang="en-US" sz="1200" dirty="0">
                          <a:solidFill>
                            <a:schemeClr val="dk1"/>
                          </a:solidFill>
                          <a:latin typeface="+mn-lt"/>
                          <a:ea typeface="+mn-ea"/>
                          <a:cs typeface="+mn-cs"/>
                        </a:rPr>
                        <a:t>HTML, Canvas, SVG	</a:t>
                      </a:r>
                    </a:p>
                  </a:txBody>
                  <a:tcPr/>
                </a:tc>
                <a:tc>
                  <a:txBody>
                    <a:bodyPr/>
                    <a:lstStyle/>
                    <a:p>
                      <a:r>
                        <a:rPr lang="hr-HR" sz="1200" dirty="0">
                          <a:solidFill>
                            <a:schemeClr val="dk1"/>
                          </a:solidFill>
                          <a:latin typeface="+mn-lt"/>
                          <a:ea typeface="+mn-ea"/>
                          <a:cs typeface="+mn-cs"/>
                        </a:rPr>
                        <a:t>Standard Salesforce + Visualforce</a:t>
                      </a:r>
                      <a:endParaRPr lang="en-US" sz="1200" dirty="0">
                        <a:solidFill>
                          <a:schemeClr val="dk1"/>
                        </a:solidFill>
                        <a:latin typeface="+mn-lt"/>
                        <a:ea typeface="+mn-ea"/>
                        <a:cs typeface="+mn-cs"/>
                      </a:endParaRPr>
                    </a:p>
                  </a:txBody>
                  <a:tcPr/>
                </a:tc>
                <a:extLst>
                  <a:ext uri="{0D108BD9-81ED-4DB2-BD59-A6C34878D82A}">
                    <a16:rowId xmlns:a16="http://schemas.microsoft.com/office/drawing/2014/main" val="2836127840"/>
                  </a:ext>
                </a:extLst>
              </a:tr>
              <a:tr h="0">
                <a:tc>
                  <a:txBody>
                    <a:bodyPr/>
                    <a:lstStyle/>
                    <a:p>
                      <a:pPr algn="l"/>
                      <a:r>
                        <a:rPr lang="hr-HR" sz="1200" dirty="0"/>
                        <a:t>Performance</a:t>
                      </a:r>
                      <a:endParaRPr lang="en-US" sz="1200" dirty="0"/>
                    </a:p>
                  </a:txBody>
                  <a:tcPr/>
                </a:tc>
                <a:tc>
                  <a:txBody>
                    <a:bodyPr/>
                    <a:lstStyle/>
                    <a:p>
                      <a:pPr algn="l"/>
                      <a:r>
                        <a:rPr lang="en-US" sz="1200" dirty="0"/>
                        <a:t>Fast</a:t>
                      </a:r>
                    </a:p>
                  </a:txBody>
                  <a:tcPr/>
                </a:tc>
                <a:tc>
                  <a:txBody>
                    <a:bodyPr/>
                    <a:lstStyle/>
                    <a:p>
                      <a:pPr algn="l"/>
                      <a:r>
                        <a:rPr lang="hr-HR" sz="1200" dirty="0"/>
                        <a:t>Slow</a:t>
                      </a:r>
                      <a:endParaRPr lang="en-US" sz="1200" dirty="0"/>
                    </a:p>
                  </a:txBody>
                  <a:tcPr/>
                </a:tc>
                <a:tc>
                  <a:txBody>
                    <a:bodyPr/>
                    <a:lstStyle/>
                    <a:p>
                      <a:pPr algn="l"/>
                      <a:r>
                        <a:rPr lang="hr-HR" sz="1200" dirty="0"/>
                        <a:t>Slow</a:t>
                      </a:r>
                      <a:endParaRPr lang="en-US" sz="1200" dirty="0"/>
                    </a:p>
                  </a:txBody>
                  <a:tcPr/>
                </a:tc>
                <a:tc>
                  <a:txBody>
                    <a:bodyPr/>
                    <a:lstStyle/>
                    <a:p>
                      <a:pPr algn="l"/>
                      <a:r>
                        <a:rPr lang="hr-HR" sz="1200" dirty="0"/>
                        <a:t>Slow</a:t>
                      </a:r>
                      <a:endParaRPr lang="en-US" sz="1200" dirty="0"/>
                    </a:p>
                  </a:txBody>
                  <a:tcPr/>
                </a:tc>
                <a:extLst>
                  <a:ext uri="{0D108BD9-81ED-4DB2-BD59-A6C34878D82A}">
                    <a16:rowId xmlns:a16="http://schemas.microsoft.com/office/drawing/2014/main" val="3806549576"/>
                  </a:ext>
                </a:extLst>
              </a:tr>
              <a:tr h="0">
                <a:tc>
                  <a:txBody>
                    <a:bodyPr/>
                    <a:lstStyle/>
                    <a:p>
                      <a:pPr algn="l"/>
                      <a:r>
                        <a:rPr lang="hr-HR" sz="1200" dirty="0"/>
                        <a:t>Native look and feel</a:t>
                      </a:r>
                      <a:endParaRPr lang="en-US" sz="1200" dirty="0"/>
                    </a:p>
                  </a:txBody>
                  <a:tcPr/>
                </a:tc>
                <a:tc>
                  <a:txBody>
                    <a:bodyPr/>
                    <a:lstStyle/>
                    <a:p>
                      <a:pPr algn="l"/>
                      <a:r>
                        <a:rPr lang="hr-HR" sz="1200" dirty="0"/>
                        <a:t>Native</a:t>
                      </a:r>
                      <a:endParaRPr lang="en-US" sz="1200" dirty="0"/>
                    </a:p>
                  </a:txBody>
                  <a:tcPr/>
                </a:tc>
                <a:tc>
                  <a:txBody>
                    <a:bodyPr/>
                    <a:lstStyle/>
                    <a:p>
                      <a:pPr algn="l"/>
                      <a:r>
                        <a:rPr lang="hr-HR" sz="1200" dirty="0"/>
                        <a:t>Emulated</a:t>
                      </a:r>
                      <a:endParaRPr lang="en-US" sz="1200" dirty="0"/>
                    </a:p>
                  </a:txBody>
                  <a:tcPr/>
                </a:tc>
                <a:tc>
                  <a:txBody>
                    <a:bodyPr/>
                    <a:lstStyle/>
                    <a:p>
                      <a:pPr algn="l"/>
                      <a:r>
                        <a:rPr lang="hr-HR" sz="1200" dirty="0"/>
                        <a:t>Emulated</a:t>
                      </a:r>
                      <a:endParaRPr lang="en-US" sz="1200" dirty="0"/>
                    </a:p>
                  </a:txBody>
                  <a:tcPr/>
                </a:tc>
                <a:tc>
                  <a:txBody>
                    <a:bodyPr/>
                    <a:lstStyle/>
                    <a:p>
                      <a:pPr algn="l"/>
                      <a:r>
                        <a:rPr lang="hr-HR" sz="1200" dirty="0"/>
                        <a:t>Emulated(VF)</a:t>
                      </a:r>
                      <a:endParaRPr lang="en-US" sz="1200" dirty="0"/>
                    </a:p>
                  </a:txBody>
                  <a:tcPr/>
                </a:tc>
                <a:extLst>
                  <a:ext uri="{0D108BD9-81ED-4DB2-BD59-A6C34878D82A}">
                    <a16:rowId xmlns:a16="http://schemas.microsoft.com/office/drawing/2014/main" val="3355163416"/>
                  </a:ext>
                </a:extLst>
              </a:tr>
              <a:tr h="0">
                <a:tc>
                  <a:txBody>
                    <a:bodyPr/>
                    <a:lstStyle/>
                    <a:p>
                      <a:pPr algn="l"/>
                      <a:r>
                        <a:rPr lang="hr-HR" sz="1200" dirty="0"/>
                        <a:t>Distribution</a:t>
                      </a:r>
                      <a:endParaRPr lang="en-US" sz="1200" dirty="0"/>
                    </a:p>
                  </a:txBody>
                  <a:tcPr/>
                </a:tc>
                <a:tc>
                  <a:txBody>
                    <a:bodyPr/>
                    <a:lstStyle/>
                    <a:p>
                      <a:pPr algn="l"/>
                      <a:r>
                        <a:rPr lang="hr-HR" sz="1200" dirty="0"/>
                        <a:t>Appstore</a:t>
                      </a:r>
                      <a:endParaRPr lang="en-US" sz="1200" dirty="0"/>
                    </a:p>
                  </a:txBody>
                  <a:tcPr/>
                </a:tc>
                <a:tc>
                  <a:txBody>
                    <a:bodyPr/>
                    <a:lstStyle/>
                    <a:p>
                      <a:pPr algn="l"/>
                      <a:r>
                        <a:rPr lang="hr-HR" sz="1200" dirty="0"/>
                        <a:t>Web</a:t>
                      </a:r>
                      <a:endParaRPr lang="en-US" sz="1200" dirty="0"/>
                    </a:p>
                  </a:txBody>
                  <a:tcPr/>
                </a:tc>
                <a:tc>
                  <a:txBody>
                    <a:bodyPr/>
                    <a:lstStyle/>
                    <a:p>
                      <a:pPr algn="l"/>
                      <a:r>
                        <a:rPr lang="hr-HR" sz="1200" dirty="0"/>
                        <a:t>Appstore</a:t>
                      </a:r>
                      <a:endParaRPr lang="en-US" sz="1200" dirty="0"/>
                    </a:p>
                  </a:txBody>
                  <a:tcPr/>
                </a:tc>
                <a:tc>
                  <a:txBody>
                    <a:bodyPr/>
                    <a:lstStyle/>
                    <a:p>
                      <a:pPr algn="l"/>
                      <a:r>
                        <a:rPr lang="hr-HR" sz="1200" dirty="0"/>
                        <a:t>Appstore</a:t>
                      </a:r>
                      <a:endParaRPr lang="en-US" sz="1200" dirty="0"/>
                    </a:p>
                  </a:txBody>
                  <a:tcPr/>
                </a:tc>
                <a:extLst>
                  <a:ext uri="{0D108BD9-81ED-4DB2-BD59-A6C34878D82A}">
                    <a16:rowId xmlns:a16="http://schemas.microsoft.com/office/drawing/2014/main" val="660882031"/>
                  </a:ext>
                </a:extLst>
              </a:tr>
              <a:tr h="0">
                <a:tc>
                  <a:txBody>
                    <a:bodyPr/>
                    <a:lstStyle/>
                    <a:p>
                      <a:pPr algn="l"/>
                      <a:r>
                        <a:rPr lang="hr-HR" sz="1200" dirty="0"/>
                        <a:t>Camera</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extLst>
                  <a:ext uri="{0D108BD9-81ED-4DB2-BD59-A6C34878D82A}">
                    <a16:rowId xmlns:a16="http://schemas.microsoft.com/office/drawing/2014/main" val="3066142989"/>
                  </a:ext>
                </a:extLst>
              </a:tr>
              <a:tr h="0">
                <a:tc>
                  <a:txBody>
                    <a:bodyPr/>
                    <a:lstStyle/>
                    <a:p>
                      <a:pPr algn="l"/>
                      <a:r>
                        <a:rPr lang="hr-HR" sz="1200" dirty="0"/>
                        <a:t>Notifications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extLst>
                  <a:ext uri="{0D108BD9-81ED-4DB2-BD59-A6C34878D82A}">
                    <a16:rowId xmlns:a16="http://schemas.microsoft.com/office/drawing/2014/main" val="2292138696"/>
                  </a:ext>
                </a:extLst>
              </a:tr>
              <a:tr h="0">
                <a:tc>
                  <a:txBody>
                    <a:bodyPr/>
                    <a:lstStyle/>
                    <a:p>
                      <a:pPr algn="l"/>
                      <a:r>
                        <a:rPr lang="hr-HR" sz="1200" dirty="0"/>
                        <a:t>Contacts, Calendar</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extLst>
                  <a:ext uri="{0D108BD9-81ED-4DB2-BD59-A6C34878D82A}">
                    <a16:rowId xmlns:a16="http://schemas.microsoft.com/office/drawing/2014/main" val="3656679039"/>
                  </a:ext>
                </a:extLst>
              </a:tr>
              <a:tr h="0">
                <a:tc>
                  <a:txBody>
                    <a:bodyPr/>
                    <a:lstStyle/>
                    <a:p>
                      <a:pPr algn="l"/>
                      <a:r>
                        <a:rPr lang="hr-HR" sz="1200" dirty="0"/>
                        <a:t>Offline storage</a:t>
                      </a:r>
                      <a:endParaRPr lang="en-US" sz="1200" dirty="0"/>
                    </a:p>
                  </a:txBody>
                  <a:tcPr/>
                </a:tc>
                <a:tc>
                  <a:txBody>
                    <a:bodyPr/>
                    <a:lstStyle/>
                    <a:p>
                      <a:pPr algn="l"/>
                      <a:r>
                        <a:rPr lang="en-US" sz="1200" dirty="0"/>
                        <a:t>Secure file storage	</a:t>
                      </a:r>
                    </a:p>
                  </a:txBody>
                  <a:tcPr/>
                </a:tc>
                <a:tc>
                  <a:txBody>
                    <a:bodyPr/>
                    <a:lstStyle/>
                    <a:p>
                      <a:pPr algn="l"/>
                      <a:r>
                        <a:rPr lang="en-US" sz="1200" dirty="0"/>
                        <a:t>Shared SQL	</a:t>
                      </a:r>
                    </a:p>
                  </a:txBody>
                  <a:tcPr/>
                </a:tc>
                <a:tc>
                  <a:txBody>
                    <a:bodyPr/>
                    <a:lstStyle/>
                    <a:p>
                      <a:pPr algn="l"/>
                      <a:r>
                        <a:rPr lang="en-US" sz="1200" dirty="0"/>
                        <a:t>Secure file system, shared SQL</a:t>
                      </a:r>
                    </a:p>
                  </a:txBody>
                  <a:tcPr/>
                </a:tc>
                <a:tc>
                  <a:txBody>
                    <a:bodyPr/>
                    <a:lstStyle/>
                    <a:p>
                      <a:pPr algn="l"/>
                      <a:r>
                        <a:rPr lang="hr-HR" sz="1200" dirty="0"/>
                        <a:t>Yes</a:t>
                      </a:r>
                      <a:endParaRPr lang="en-US" sz="1200" dirty="0"/>
                    </a:p>
                  </a:txBody>
                  <a:tcPr/>
                </a:tc>
                <a:extLst>
                  <a:ext uri="{0D108BD9-81ED-4DB2-BD59-A6C34878D82A}">
                    <a16:rowId xmlns:a16="http://schemas.microsoft.com/office/drawing/2014/main" val="575247423"/>
                  </a:ext>
                </a:extLst>
              </a:tr>
              <a:tr h="0">
                <a:tc>
                  <a:txBody>
                    <a:bodyPr/>
                    <a:lstStyle/>
                    <a:p>
                      <a:pPr algn="l"/>
                      <a:r>
                        <a:rPr lang="hr-HR" sz="1200" dirty="0"/>
                        <a:t>Geolocation</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extLst>
                  <a:ext uri="{0D108BD9-81ED-4DB2-BD59-A6C34878D82A}">
                    <a16:rowId xmlns:a16="http://schemas.microsoft.com/office/drawing/2014/main" val="3406345414"/>
                  </a:ext>
                </a:extLst>
              </a:tr>
              <a:tr h="0">
                <a:tc>
                  <a:txBody>
                    <a:bodyPr/>
                    <a:lstStyle/>
                    <a:p>
                      <a:pPr algn="l"/>
                      <a:r>
                        <a:rPr lang="hr-HR" sz="1200" dirty="0"/>
                        <a:t>Swipe</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extLst>
                  <a:ext uri="{0D108BD9-81ED-4DB2-BD59-A6C34878D82A}">
                    <a16:rowId xmlns:a16="http://schemas.microsoft.com/office/drawing/2014/main" val="1106814112"/>
                  </a:ext>
                </a:extLst>
              </a:tr>
              <a:tr h="0">
                <a:tc>
                  <a:txBody>
                    <a:bodyPr/>
                    <a:lstStyle/>
                    <a:p>
                      <a:pPr algn="l"/>
                      <a:r>
                        <a:rPr lang="hr-HR" sz="1200" dirty="0"/>
                        <a:t>Pinch, spread</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No</a:t>
                      </a:r>
                      <a:endParaRPr lang="en-US" sz="1200" dirty="0"/>
                    </a:p>
                  </a:txBody>
                  <a:tcPr/>
                </a:tc>
                <a:extLst>
                  <a:ext uri="{0D108BD9-81ED-4DB2-BD59-A6C34878D82A}">
                    <a16:rowId xmlns:a16="http://schemas.microsoft.com/office/drawing/2014/main" val="2759110282"/>
                  </a:ext>
                </a:extLst>
              </a:tr>
              <a:tr h="0">
                <a:tc>
                  <a:txBody>
                    <a:bodyPr/>
                    <a:lstStyle/>
                    <a:p>
                      <a:pPr algn="l"/>
                      <a:r>
                        <a:rPr lang="hr-HR" sz="1200" dirty="0"/>
                        <a:t>Connectivity</a:t>
                      </a:r>
                      <a:endParaRPr lang="en-US" sz="1200" dirty="0"/>
                    </a:p>
                  </a:txBody>
                  <a:tcPr/>
                </a:tc>
                <a:tc>
                  <a:txBody>
                    <a:bodyPr/>
                    <a:lstStyle/>
                    <a:p>
                      <a:pPr algn="l"/>
                      <a:r>
                        <a:rPr lang="en-US" sz="1200" dirty="0"/>
                        <a:t>Online and offline	</a:t>
                      </a:r>
                    </a:p>
                  </a:txBody>
                  <a:tcPr/>
                </a:tc>
                <a:tc>
                  <a:txBody>
                    <a:bodyPr/>
                    <a:lstStyle/>
                    <a:p>
                      <a:pPr algn="l"/>
                      <a:r>
                        <a:rPr lang="en-US" sz="1200" dirty="0"/>
                        <a:t>Mostly online</a:t>
                      </a:r>
                    </a:p>
                  </a:txBody>
                  <a:tcPr/>
                </a:tc>
                <a:tc>
                  <a:txBody>
                    <a:bodyPr/>
                    <a:lstStyle/>
                    <a:p>
                      <a:pPr algn="l"/>
                      <a:r>
                        <a:rPr lang="en-US" sz="1200" dirty="0"/>
                        <a:t>Online and offline</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t>Mostly online</a:t>
                      </a:r>
                    </a:p>
                  </a:txBody>
                  <a:tcPr/>
                </a:tc>
                <a:extLst>
                  <a:ext uri="{0D108BD9-81ED-4DB2-BD59-A6C34878D82A}">
                    <a16:rowId xmlns:a16="http://schemas.microsoft.com/office/drawing/2014/main" val="564092755"/>
                  </a:ext>
                </a:extLst>
              </a:tr>
              <a:tr h="0">
                <a:tc>
                  <a:txBody>
                    <a:bodyPr/>
                    <a:lstStyle/>
                    <a:p>
                      <a:pPr algn="l"/>
                      <a:r>
                        <a:rPr lang="hr-HR" sz="1200" dirty="0"/>
                        <a:t>Development skills</a:t>
                      </a:r>
                      <a:endParaRPr lang="en-US" sz="1200" dirty="0"/>
                    </a:p>
                  </a:txBody>
                  <a:tcPr/>
                </a:tc>
                <a:tc>
                  <a:txBody>
                    <a:bodyPr/>
                    <a:lstStyle/>
                    <a:p>
                      <a:pPr algn="l"/>
                      <a:r>
                        <a:rPr lang="en-US" sz="1200" dirty="0" err="1"/>
                        <a:t>ObjectiveC</a:t>
                      </a:r>
                      <a:r>
                        <a:rPr lang="en-US" sz="1200" dirty="0"/>
                        <a:t>, Java	</a:t>
                      </a:r>
                    </a:p>
                  </a:txBody>
                  <a:tcPr/>
                </a:tc>
                <a:tc>
                  <a:txBody>
                    <a:bodyPr/>
                    <a:lstStyle/>
                    <a:p>
                      <a:pPr algn="l"/>
                      <a:r>
                        <a:rPr lang="en-US" sz="1200" dirty="0"/>
                        <a:t>HTML5, CSS, </a:t>
                      </a:r>
                      <a:r>
                        <a:rPr lang="en-US" sz="1200" dirty="0" err="1"/>
                        <a:t>Javascript</a:t>
                      </a:r>
                      <a:r>
                        <a:rPr lang="en-US" sz="1200" dirty="0"/>
                        <a:t>	</a:t>
                      </a:r>
                    </a:p>
                  </a:txBody>
                  <a:tcPr/>
                </a:tc>
                <a:tc>
                  <a:txBody>
                    <a:bodyPr/>
                    <a:lstStyle/>
                    <a:p>
                      <a:pPr algn="l"/>
                      <a:r>
                        <a:rPr lang="en-US" sz="1200" dirty="0"/>
                        <a:t>HTML5, CSS, </a:t>
                      </a:r>
                      <a:r>
                        <a:rPr lang="en-US" sz="1200" dirty="0" err="1"/>
                        <a:t>Javascript</a:t>
                      </a:r>
                      <a:endParaRPr lang="en-US" sz="1200" dirty="0"/>
                    </a:p>
                  </a:txBody>
                  <a:tcPr/>
                </a:tc>
                <a:tc>
                  <a:txBody>
                    <a:bodyPr/>
                    <a:lstStyle/>
                    <a:p>
                      <a:pPr algn="l"/>
                      <a:r>
                        <a:rPr lang="hr-HR" sz="1200" dirty="0"/>
                        <a:t>Visualforce</a:t>
                      </a:r>
                      <a:endParaRPr lang="en-US" sz="1200" dirty="0"/>
                    </a:p>
                  </a:txBody>
                  <a:tcPr/>
                </a:tc>
                <a:extLst>
                  <a:ext uri="{0D108BD9-81ED-4DB2-BD59-A6C34878D82A}">
                    <a16:rowId xmlns:a16="http://schemas.microsoft.com/office/drawing/2014/main" val="4245211354"/>
                  </a:ext>
                </a:extLst>
              </a:tr>
              <a:tr h="0">
                <a:tc>
                  <a:txBody>
                    <a:bodyPr/>
                    <a:lstStyle/>
                    <a:p>
                      <a:pPr algn="l"/>
                      <a:r>
                        <a:rPr lang="hr-HR" sz="1200" dirty="0"/>
                        <a:t>Cross-Platform</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extLst>
                  <a:ext uri="{0D108BD9-81ED-4DB2-BD59-A6C34878D82A}">
                    <a16:rowId xmlns:a16="http://schemas.microsoft.com/office/drawing/2014/main" val="570654781"/>
                  </a:ext>
                </a:extLst>
              </a:tr>
              <a:tr h="0">
                <a:tc>
                  <a:txBody>
                    <a:bodyPr/>
                    <a:lstStyle/>
                    <a:p>
                      <a:pPr algn="l"/>
                      <a:r>
                        <a:rPr lang="hr-HR" sz="1200" dirty="0"/>
                        <a:t>Easy to deploy</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tc>
                  <a:txBody>
                    <a:bodyPr/>
                    <a:lstStyle/>
                    <a:p>
                      <a:pPr algn="l"/>
                      <a:r>
                        <a:rPr lang="hr-HR" sz="1200" dirty="0"/>
                        <a:t>Yes</a:t>
                      </a:r>
                      <a:endParaRPr lang="en-US" sz="1200" dirty="0"/>
                    </a:p>
                  </a:txBody>
                  <a:tcPr/>
                </a:tc>
                <a:extLst>
                  <a:ext uri="{0D108BD9-81ED-4DB2-BD59-A6C34878D82A}">
                    <a16:rowId xmlns:a16="http://schemas.microsoft.com/office/drawing/2014/main" val="2801551961"/>
                  </a:ext>
                </a:extLst>
              </a:tr>
              <a:tr h="0">
                <a:tc>
                  <a:txBody>
                    <a:bodyPr/>
                    <a:lstStyle/>
                    <a:p>
                      <a:pPr algn="l"/>
                      <a:r>
                        <a:rPr lang="hr-HR" sz="1200" dirty="0"/>
                        <a:t>Fully customisable UI</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Yes</a:t>
                      </a:r>
                      <a:endParaRPr lang="en-US" sz="1200" dirty="0"/>
                    </a:p>
                  </a:txBody>
                  <a:tcPr/>
                </a:tc>
                <a:tc>
                  <a:txBody>
                    <a:bodyPr/>
                    <a:lstStyle/>
                    <a:p>
                      <a:pPr algn="l"/>
                      <a:r>
                        <a:rPr lang="hr-HR" sz="1200" dirty="0"/>
                        <a:t>No</a:t>
                      </a:r>
                      <a:endParaRPr lang="en-US" sz="1200" dirty="0"/>
                    </a:p>
                  </a:txBody>
                  <a:tcPr/>
                </a:tc>
                <a:extLst>
                  <a:ext uri="{0D108BD9-81ED-4DB2-BD59-A6C34878D82A}">
                    <a16:rowId xmlns:a16="http://schemas.microsoft.com/office/drawing/2014/main" val="3571194610"/>
                  </a:ext>
                </a:extLst>
              </a:tr>
              <a:tr h="0">
                <a:tc>
                  <a:txBody>
                    <a:bodyPr/>
                    <a:lstStyle/>
                    <a:p>
                      <a:pPr algn="l"/>
                      <a:r>
                        <a:rPr lang="hr-HR" sz="1200" dirty="0"/>
                        <a:t>Speed of Development</a:t>
                      </a:r>
                      <a:endParaRPr lang="en-US" sz="1200" dirty="0"/>
                    </a:p>
                  </a:txBody>
                  <a:tcPr/>
                </a:tc>
                <a:tc>
                  <a:txBody>
                    <a:bodyPr/>
                    <a:lstStyle/>
                    <a:p>
                      <a:pPr algn="l"/>
                      <a:r>
                        <a:rPr lang="hr-HR" sz="1200" dirty="0"/>
                        <a:t>Slow</a:t>
                      </a:r>
                      <a:endParaRPr lang="en-US" sz="1200" dirty="0"/>
                    </a:p>
                  </a:txBody>
                  <a:tcPr/>
                </a:tc>
                <a:tc>
                  <a:txBody>
                    <a:bodyPr/>
                    <a:lstStyle/>
                    <a:p>
                      <a:pPr algn="l"/>
                      <a:r>
                        <a:rPr lang="hr-HR" sz="1200" dirty="0"/>
                        <a:t>Medium</a:t>
                      </a:r>
                      <a:endParaRPr lang="en-US" sz="1200" dirty="0"/>
                    </a:p>
                  </a:txBody>
                  <a:tcPr/>
                </a:tc>
                <a:tc>
                  <a:txBody>
                    <a:bodyPr/>
                    <a:lstStyle/>
                    <a:p>
                      <a:pPr algn="l"/>
                      <a:r>
                        <a:rPr lang="hr-HR" sz="1200" dirty="0"/>
                        <a:t>Medium</a:t>
                      </a:r>
                      <a:endParaRPr lang="en-US" sz="1200" dirty="0"/>
                    </a:p>
                  </a:txBody>
                  <a:tcPr/>
                </a:tc>
                <a:tc>
                  <a:txBody>
                    <a:bodyPr/>
                    <a:lstStyle/>
                    <a:p>
                      <a:pPr algn="l"/>
                      <a:r>
                        <a:rPr lang="hr-HR" sz="1200" dirty="0"/>
                        <a:t>Fast</a:t>
                      </a:r>
                      <a:endParaRPr lang="en-US" sz="1200" dirty="0"/>
                    </a:p>
                  </a:txBody>
                  <a:tcPr/>
                </a:tc>
                <a:extLst>
                  <a:ext uri="{0D108BD9-81ED-4DB2-BD59-A6C34878D82A}">
                    <a16:rowId xmlns:a16="http://schemas.microsoft.com/office/drawing/2014/main" val="3243058604"/>
                  </a:ext>
                </a:extLst>
              </a:tr>
            </a:tbl>
          </a:graphicData>
        </a:graphic>
      </p:graphicFrame>
    </p:spTree>
    <p:extLst>
      <p:ext uri="{BB962C8B-B14F-4D97-AF65-F5344CB8AC3E}">
        <p14:creationId xmlns:p14="http://schemas.microsoft.com/office/powerpoint/2010/main" val="794383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047-AC78-47A2-A9D6-D832C39B4800}"/>
              </a:ext>
            </a:extLst>
          </p:cNvPr>
          <p:cNvSpPr>
            <a:spLocks noGrp="1"/>
          </p:cNvSpPr>
          <p:nvPr>
            <p:ph type="title"/>
          </p:nvPr>
        </p:nvSpPr>
        <p:spPr>
          <a:xfrm>
            <a:off x="152400" y="136531"/>
            <a:ext cx="3505200" cy="353943"/>
          </a:xfrm>
        </p:spPr>
        <p:txBody>
          <a:bodyPr/>
          <a:lstStyle/>
          <a:p>
            <a:r>
              <a:rPr lang="hr-HR" dirty="0"/>
              <a:t>Salesforce Communities</a:t>
            </a:r>
            <a:endParaRPr lang="en-US" dirty="0"/>
          </a:p>
        </p:txBody>
      </p:sp>
      <p:pic>
        <p:nvPicPr>
          <p:cNvPr id="4" name="Picture 3">
            <a:extLst>
              <a:ext uri="{FF2B5EF4-FFF2-40B4-BE49-F238E27FC236}">
                <a16:creationId xmlns:a16="http://schemas.microsoft.com/office/drawing/2014/main" id="{8D15000D-C347-4453-8CF8-444033A24D2C}"/>
              </a:ext>
            </a:extLst>
          </p:cNvPr>
          <p:cNvPicPr>
            <a:picLocks noChangeAspect="1"/>
          </p:cNvPicPr>
          <p:nvPr/>
        </p:nvPicPr>
        <p:blipFill>
          <a:blip r:embed="rId2"/>
          <a:stretch>
            <a:fillRect/>
          </a:stretch>
        </p:blipFill>
        <p:spPr>
          <a:xfrm>
            <a:off x="840310" y="764954"/>
            <a:ext cx="6091780" cy="4264246"/>
          </a:xfrm>
          <a:prstGeom prst="rect">
            <a:avLst/>
          </a:prstGeom>
        </p:spPr>
      </p:pic>
      <p:sp>
        <p:nvSpPr>
          <p:cNvPr id="5" name="Rectangle 4">
            <a:extLst>
              <a:ext uri="{FF2B5EF4-FFF2-40B4-BE49-F238E27FC236}">
                <a16:creationId xmlns:a16="http://schemas.microsoft.com/office/drawing/2014/main" id="{2C60CEE9-43AC-4360-A4B2-F8B1B126C44B}"/>
              </a:ext>
            </a:extLst>
          </p:cNvPr>
          <p:cNvSpPr/>
          <p:nvPr/>
        </p:nvSpPr>
        <p:spPr>
          <a:xfrm>
            <a:off x="457200" y="5326218"/>
            <a:ext cx="7118690" cy="3785652"/>
          </a:xfrm>
          <a:prstGeom prst="rect">
            <a:avLst/>
          </a:prstGeom>
        </p:spPr>
        <p:txBody>
          <a:bodyPr wrap="square">
            <a:spAutoFit/>
          </a:bodyPr>
          <a:lstStyle/>
          <a:p>
            <a:r>
              <a:rPr lang="hr-HR" sz="1200" b="1" dirty="0"/>
              <a:t>Community templates:</a:t>
            </a:r>
          </a:p>
          <a:p>
            <a:pPr marL="628650" lvl="1" indent="-171450">
              <a:buFont typeface="Arial" panose="020B0604020202020204" pitchFamily="34" charset="0"/>
              <a:buChar char="•"/>
            </a:pPr>
            <a:r>
              <a:rPr lang="en-US" sz="1200" dirty="0"/>
              <a:t>Visualforce + Tabs</a:t>
            </a:r>
          </a:p>
          <a:p>
            <a:pPr marL="628650" lvl="1" indent="-171450">
              <a:buFont typeface="Arial" panose="020B0604020202020204" pitchFamily="34" charset="0"/>
              <a:buChar char="•"/>
            </a:pPr>
            <a:r>
              <a:rPr lang="en-US" sz="1200" dirty="0"/>
              <a:t>Customer Service (</a:t>
            </a:r>
            <a:r>
              <a:rPr lang="en-US" sz="1200" dirty="0" err="1"/>
              <a:t>Napili</a:t>
            </a:r>
            <a:r>
              <a:rPr lang="en-US" sz="1200" dirty="0"/>
              <a:t>)</a:t>
            </a:r>
          </a:p>
          <a:p>
            <a:pPr marL="628650" lvl="1" indent="-171450">
              <a:buFont typeface="Arial" panose="020B0604020202020204" pitchFamily="34" charset="0"/>
              <a:buChar char="•"/>
            </a:pPr>
            <a:r>
              <a:rPr lang="en-US" sz="1200" dirty="0"/>
              <a:t>Kokua &amp; Koa</a:t>
            </a:r>
          </a:p>
          <a:p>
            <a:pPr marL="628650" lvl="1" indent="-171450">
              <a:buFont typeface="Arial" panose="020B0604020202020204" pitchFamily="34" charset="0"/>
              <a:buChar char="•"/>
            </a:pPr>
            <a:r>
              <a:rPr lang="en-US" sz="1200" dirty="0"/>
              <a:t>Lightning Communities</a:t>
            </a:r>
          </a:p>
          <a:p>
            <a:pPr marL="628650" lvl="1" indent="-171450">
              <a:buFont typeface="Arial" panose="020B0604020202020204" pitchFamily="34" charset="0"/>
              <a:buChar char="•"/>
            </a:pPr>
            <a:r>
              <a:rPr lang="en-US" sz="1200" dirty="0"/>
              <a:t>Partner Central</a:t>
            </a:r>
          </a:p>
          <a:p>
            <a:pPr marL="628650" lvl="1" indent="-171450">
              <a:buFont typeface="Arial" panose="020B0604020202020204" pitchFamily="34" charset="0"/>
              <a:buChar char="•"/>
            </a:pPr>
            <a:r>
              <a:rPr lang="en-US" sz="1200" dirty="0"/>
              <a:t>Customer Account Portal</a:t>
            </a:r>
            <a:endParaRPr lang="hr-HR" sz="1200" dirty="0"/>
          </a:p>
          <a:p>
            <a:pPr lvl="1"/>
            <a:endParaRPr lang="hr-HR" sz="1200" dirty="0"/>
          </a:p>
          <a:p>
            <a:r>
              <a:rPr lang="hr-HR" sz="1200" b="1" dirty="0"/>
              <a:t>Rollout Strategy phases:</a:t>
            </a:r>
          </a:p>
          <a:p>
            <a:pPr marL="628650" lvl="1" indent="-171450">
              <a:buFont typeface="Arial" panose="020B0604020202020204" pitchFamily="34" charset="0"/>
              <a:buChar char="•"/>
            </a:pPr>
            <a:r>
              <a:rPr lang="hr-HR" sz="1200" dirty="0"/>
              <a:t>Establish</a:t>
            </a:r>
          </a:p>
          <a:p>
            <a:pPr marL="628650" lvl="1" indent="-171450">
              <a:buFont typeface="Arial" panose="020B0604020202020204" pitchFamily="34" charset="0"/>
              <a:buChar char="•"/>
            </a:pPr>
            <a:r>
              <a:rPr lang="hr-HR" sz="1200" dirty="0"/>
              <a:t>Manage</a:t>
            </a:r>
          </a:p>
          <a:p>
            <a:pPr marL="628650" lvl="1" indent="-171450">
              <a:buFont typeface="Arial" panose="020B0604020202020204" pitchFamily="34" charset="0"/>
              <a:buChar char="•"/>
            </a:pPr>
            <a:r>
              <a:rPr lang="hr-HR" sz="1200" dirty="0"/>
              <a:t>Engage</a:t>
            </a:r>
          </a:p>
          <a:p>
            <a:pPr marL="628650" lvl="1" indent="-171450">
              <a:buFont typeface="Arial" panose="020B0604020202020204" pitchFamily="34" charset="0"/>
              <a:buChar char="•"/>
            </a:pPr>
            <a:r>
              <a:rPr lang="hr-HR" sz="1200" dirty="0"/>
              <a:t>Measure</a:t>
            </a:r>
          </a:p>
          <a:p>
            <a:pPr marL="628650" lvl="1" indent="-171450">
              <a:buFont typeface="Arial" panose="020B0604020202020204" pitchFamily="34" charset="0"/>
              <a:buChar char="•"/>
            </a:pPr>
            <a:endParaRPr lang="hr-HR" sz="1200" dirty="0"/>
          </a:p>
          <a:p>
            <a:r>
              <a:rPr lang="hr-HR" sz="1200" b="1" dirty="0"/>
              <a:t>Branding options:</a:t>
            </a:r>
          </a:p>
          <a:p>
            <a:pPr marL="628650" lvl="1" indent="-171450">
              <a:buFont typeface="Arial" panose="020B0604020202020204" pitchFamily="34" charset="0"/>
              <a:buChar char="•"/>
            </a:pPr>
            <a:r>
              <a:rPr lang="hr-HR" sz="1200" dirty="0"/>
              <a:t>Select color scheme</a:t>
            </a:r>
          </a:p>
          <a:p>
            <a:pPr marL="628650" lvl="1" indent="-171450">
              <a:buFont typeface="Arial" panose="020B0604020202020204" pitchFamily="34" charset="0"/>
              <a:buChar char="•"/>
            </a:pPr>
            <a:r>
              <a:rPr lang="hr-HR" sz="1200" dirty="0"/>
              <a:t>Customize emails</a:t>
            </a:r>
          </a:p>
          <a:p>
            <a:pPr marL="628650" lvl="1" indent="-171450">
              <a:buFont typeface="Arial" panose="020B0604020202020204" pitchFamily="34" charset="0"/>
              <a:buChar char="•"/>
            </a:pPr>
            <a:r>
              <a:rPr lang="hr-HR" sz="1200" dirty="0"/>
              <a:t>Logo</a:t>
            </a:r>
          </a:p>
          <a:p>
            <a:pPr marL="628650" lvl="1" indent="-171450">
              <a:buFont typeface="Arial" panose="020B0604020202020204" pitchFamily="34" charset="0"/>
              <a:buChar char="•"/>
            </a:pPr>
            <a:r>
              <a:rPr lang="hr-HR" sz="1200" dirty="0"/>
              <a:t>Login page</a:t>
            </a:r>
          </a:p>
          <a:p>
            <a:pPr marL="628650" lvl="1" indent="-171450">
              <a:buFont typeface="Arial" panose="020B0604020202020204" pitchFamily="34" charset="0"/>
              <a:buChar char="•"/>
            </a:pPr>
            <a:r>
              <a:rPr lang="hr-HR" sz="1200" dirty="0"/>
              <a:t>Custom domain (my domain)</a:t>
            </a:r>
          </a:p>
        </p:txBody>
      </p:sp>
    </p:spTree>
    <p:extLst>
      <p:ext uri="{BB962C8B-B14F-4D97-AF65-F5344CB8AC3E}">
        <p14:creationId xmlns:p14="http://schemas.microsoft.com/office/powerpoint/2010/main" val="255864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0261-0A5D-47CA-B35A-AF0C4B27748B}"/>
              </a:ext>
            </a:extLst>
          </p:cNvPr>
          <p:cNvSpPr>
            <a:spLocks noGrp="1"/>
          </p:cNvSpPr>
          <p:nvPr>
            <p:ph type="title"/>
          </p:nvPr>
        </p:nvSpPr>
        <p:spPr>
          <a:xfrm>
            <a:off x="228600" y="152400"/>
            <a:ext cx="3124200" cy="353943"/>
          </a:xfrm>
        </p:spPr>
        <p:txBody>
          <a:bodyPr/>
          <a:lstStyle/>
          <a:p>
            <a:r>
              <a:rPr lang="hr-HR" dirty="0"/>
              <a:t>Project methodology</a:t>
            </a:r>
            <a:endParaRPr lang="en-US" dirty="0"/>
          </a:p>
        </p:txBody>
      </p:sp>
      <p:sp>
        <p:nvSpPr>
          <p:cNvPr id="3" name="Text Placeholder 2">
            <a:extLst>
              <a:ext uri="{FF2B5EF4-FFF2-40B4-BE49-F238E27FC236}">
                <a16:creationId xmlns:a16="http://schemas.microsoft.com/office/drawing/2014/main" id="{EF67405E-5A49-490C-B1D1-9375CD7FD5E6}"/>
              </a:ext>
            </a:extLst>
          </p:cNvPr>
          <p:cNvSpPr>
            <a:spLocks noGrp="1"/>
          </p:cNvSpPr>
          <p:nvPr>
            <p:ph type="body" idx="1"/>
          </p:nvPr>
        </p:nvSpPr>
        <p:spPr>
          <a:xfrm>
            <a:off x="214111" y="637401"/>
            <a:ext cx="6995160" cy="276999"/>
          </a:xfrm>
        </p:spPr>
        <p:txBody>
          <a:bodyPr/>
          <a:lstStyle/>
          <a:p>
            <a:r>
              <a:rPr lang="hr-HR" b="1" dirty="0"/>
              <a:t>Agile vs Waterfall</a:t>
            </a:r>
            <a:endParaRPr lang="en-US" b="1" dirty="0"/>
          </a:p>
        </p:txBody>
      </p:sp>
      <p:pic>
        <p:nvPicPr>
          <p:cNvPr id="5" name="Picture 4" descr="A screenshot of a cell phone&#10;&#10;Description generated with very high confidence">
            <a:extLst>
              <a:ext uri="{FF2B5EF4-FFF2-40B4-BE49-F238E27FC236}">
                <a16:creationId xmlns:a16="http://schemas.microsoft.com/office/drawing/2014/main" id="{E53C26EF-044C-4BF5-88A7-BB165138D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16" y="990600"/>
            <a:ext cx="6632349" cy="2743200"/>
          </a:xfrm>
          <a:prstGeom prst="rect">
            <a:avLst/>
          </a:prstGeom>
        </p:spPr>
      </p:pic>
      <p:sp>
        <p:nvSpPr>
          <p:cNvPr id="7" name="Rectangle 6">
            <a:extLst>
              <a:ext uri="{FF2B5EF4-FFF2-40B4-BE49-F238E27FC236}">
                <a16:creationId xmlns:a16="http://schemas.microsoft.com/office/drawing/2014/main" id="{0FA3DE14-B0DC-4DA9-9A50-28C174C60ECE}"/>
              </a:ext>
            </a:extLst>
          </p:cNvPr>
          <p:cNvSpPr/>
          <p:nvPr/>
        </p:nvSpPr>
        <p:spPr>
          <a:xfrm>
            <a:off x="404666" y="3733800"/>
            <a:ext cx="6981368" cy="6070893"/>
          </a:xfrm>
          <a:prstGeom prst="rect">
            <a:avLst/>
          </a:prstGeom>
        </p:spPr>
        <p:txBody>
          <a:bodyPr wrap="square">
            <a:spAutoFit/>
          </a:bodyPr>
          <a:lstStyle/>
          <a:p>
            <a:r>
              <a:rPr lang="en-US" sz="1050" b="1" dirty="0"/>
              <a:t>Methodology Artifacts</a:t>
            </a:r>
          </a:p>
          <a:p>
            <a:pPr marL="628650" lvl="1" indent="-171450">
              <a:buFont typeface="Arial" panose="020B0604020202020204" pitchFamily="34" charset="0"/>
              <a:buChar char="•"/>
            </a:pPr>
            <a:r>
              <a:rPr lang="en-US" sz="1050" dirty="0"/>
              <a:t>Centralized Communication/Collaboration/Documentation repository</a:t>
            </a:r>
          </a:p>
          <a:p>
            <a:pPr marL="628650" lvl="1" indent="-171450">
              <a:buFont typeface="Arial" panose="020B0604020202020204" pitchFamily="34" charset="0"/>
              <a:buChar char="•"/>
            </a:pPr>
            <a:r>
              <a:rPr lang="en-US" sz="1050" dirty="0"/>
              <a:t>Requirements management from Business Requirements traced all the way through test cases and deployed technical components</a:t>
            </a:r>
          </a:p>
          <a:p>
            <a:pPr marL="628650" lvl="1" indent="-171450">
              <a:buFont typeface="Arial" panose="020B0604020202020204" pitchFamily="34" charset="0"/>
              <a:buChar char="•"/>
            </a:pPr>
            <a:r>
              <a:rPr lang="en-US" sz="1050" dirty="0"/>
              <a:t>Governance levels (Steering committee, Center of Excellence, Architectural Review board with a detailed understanding of interdependency between groups)</a:t>
            </a:r>
          </a:p>
          <a:p>
            <a:pPr marL="628650" lvl="1" indent="-171450">
              <a:buFont typeface="Arial" panose="020B0604020202020204" pitchFamily="34" charset="0"/>
              <a:buChar char="•"/>
            </a:pPr>
            <a:r>
              <a:rPr lang="en-US" sz="1050" dirty="0"/>
              <a:t>Quality Control (Development of Technical Design Standards, Common Usability Requirements, Peer Review, Code Review, Deployment checklist, etc.)</a:t>
            </a:r>
          </a:p>
          <a:p>
            <a:pPr marL="628650" lvl="1" indent="-171450">
              <a:buFont typeface="Arial" panose="020B0604020202020204" pitchFamily="34" charset="0"/>
              <a:buChar char="•"/>
            </a:pPr>
            <a:r>
              <a:rPr lang="en-US" sz="1050" dirty="0"/>
              <a:t>Thorough testing strategy with as much automation that can reasonably be built</a:t>
            </a:r>
          </a:p>
          <a:p>
            <a:pPr marL="628650" lvl="1" indent="-171450">
              <a:buFont typeface="Arial" panose="020B0604020202020204" pitchFamily="34" charset="0"/>
              <a:buChar char="•"/>
            </a:pPr>
            <a:r>
              <a:rPr lang="en-US" sz="1050" dirty="0"/>
              <a:t>Dependency management through PMO, scrum teams, scrum of scrums, status reports, risk &amp; issue management</a:t>
            </a:r>
          </a:p>
          <a:p>
            <a:pPr marL="628650" lvl="1" indent="-171450">
              <a:buFont typeface="Arial" panose="020B0604020202020204" pitchFamily="34" charset="0"/>
              <a:buChar char="•"/>
            </a:pPr>
            <a:r>
              <a:rPr lang="en-US" sz="1050" dirty="0"/>
              <a:t>Key Tools:</a:t>
            </a:r>
          </a:p>
          <a:p>
            <a:pPr marL="1085850" lvl="2" indent="-171450">
              <a:buFont typeface="Courier New" panose="02070309020205020404" pitchFamily="49" charset="0"/>
              <a:buChar char="o"/>
            </a:pPr>
            <a:r>
              <a:rPr lang="en-US" sz="1050" dirty="0"/>
              <a:t>Project management software (MS Project, Agile </a:t>
            </a:r>
            <a:r>
              <a:rPr lang="en-US" sz="1050" dirty="0" err="1"/>
              <a:t>Accellerator</a:t>
            </a:r>
            <a:r>
              <a:rPr lang="en-US" sz="1050" dirty="0"/>
              <a:t>)</a:t>
            </a:r>
          </a:p>
          <a:p>
            <a:pPr marL="1085850" lvl="2" indent="-171450">
              <a:buFont typeface="Courier New" panose="02070309020205020404" pitchFamily="49" charset="0"/>
              <a:buChar char="o"/>
            </a:pPr>
            <a:r>
              <a:rPr lang="en-US" sz="1050" dirty="0"/>
              <a:t>Requirements Repository (Rally, Jira, Excel)</a:t>
            </a:r>
          </a:p>
          <a:p>
            <a:pPr marL="1085850" lvl="2" indent="-171450">
              <a:buFont typeface="Courier New" panose="02070309020205020404" pitchFamily="49" charset="0"/>
              <a:buChar char="o"/>
            </a:pPr>
            <a:r>
              <a:rPr lang="en-US" sz="1050" dirty="0"/>
              <a:t>Traceability Matrix</a:t>
            </a:r>
          </a:p>
          <a:p>
            <a:pPr marL="1085850" lvl="2" indent="-171450">
              <a:buFont typeface="Courier New" panose="02070309020205020404" pitchFamily="49" charset="0"/>
              <a:buChar char="o"/>
            </a:pPr>
            <a:r>
              <a:rPr lang="en-US" sz="1050" dirty="0"/>
              <a:t>Test Suite Management (allows to track tests against requirements)</a:t>
            </a:r>
          </a:p>
          <a:p>
            <a:endParaRPr lang="en-US" sz="1050" dirty="0"/>
          </a:p>
          <a:p>
            <a:r>
              <a:rPr lang="en-US" sz="1050" b="1" dirty="0"/>
              <a:t>Center of </a:t>
            </a:r>
            <a:r>
              <a:rPr lang="en-US" sz="1050" b="1" dirty="0" err="1"/>
              <a:t>Exellence</a:t>
            </a:r>
            <a:endParaRPr lang="en-US" sz="1050" b="1" dirty="0"/>
          </a:p>
          <a:p>
            <a:pPr marL="628650" lvl="1" indent="-171450">
              <a:buFont typeface="Arial" panose="020B0604020202020204" pitchFamily="34" charset="0"/>
              <a:buChar char="•"/>
            </a:pPr>
            <a:r>
              <a:rPr lang="en-US" sz="1050" dirty="0"/>
              <a:t>A team of knowledgeable and experienced business process management, customer relationship management, and business domain experts equipped with an arsenal of best practices and tools. At its most mature state, it is a highly formalized and self-directing entity that is responsible for supporting business users and shepherding even the most complex projects to successful completion. The COE promotes the use of business process management as means of linking an organization’s strategy to their day to day operations.</a:t>
            </a:r>
          </a:p>
          <a:p>
            <a:pPr marL="628650" lvl="1" indent="-171450">
              <a:buFont typeface="Arial" panose="020B0604020202020204" pitchFamily="34" charset="0"/>
              <a:buChar char="•"/>
            </a:pPr>
            <a:r>
              <a:rPr lang="en-US" sz="1050" dirty="0"/>
              <a:t>A cross-functional team looking both inside and outside the </a:t>
            </a:r>
            <a:r>
              <a:rPr lang="en-US" sz="1050" dirty="0" err="1"/>
              <a:t>organisation</a:t>
            </a:r>
            <a:r>
              <a:rPr lang="en-US" sz="1050" dirty="0"/>
              <a:t> to capture new knowledge and practices</a:t>
            </a:r>
          </a:p>
          <a:p>
            <a:pPr marL="628650" lvl="1" indent="-171450">
              <a:buFont typeface="Arial" panose="020B0604020202020204" pitchFamily="34" charset="0"/>
              <a:buChar char="•"/>
            </a:pPr>
            <a:r>
              <a:rPr lang="en-US" sz="1050" dirty="0"/>
              <a:t>Scope: Charter, Business backlog, technology release management, communications</a:t>
            </a:r>
          </a:p>
          <a:p>
            <a:pPr marL="628650" lvl="1" indent="-171450">
              <a:buFont typeface="Arial" panose="020B0604020202020204" pitchFamily="34" charset="0"/>
              <a:buChar char="•"/>
            </a:pPr>
            <a:r>
              <a:rPr lang="en-US" sz="1050" dirty="0"/>
              <a:t>Structure: Consolidated, federated, hybrid</a:t>
            </a:r>
          </a:p>
          <a:p>
            <a:pPr marL="628650" lvl="1" indent="-171450">
              <a:buFont typeface="Arial" panose="020B0604020202020204" pitchFamily="34" charset="0"/>
              <a:buChar char="•"/>
            </a:pPr>
            <a:r>
              <a:rPr lang="en-US" sz="1050" dirty="0"/>
              <a:t>Roles and responsibilities: Release, business, scrum teams, architectural, training, support</a:t>
            </a:r>
          </a:p>
          <a:p>
            <a:pPr marL="628650" lvl="1" indent="-171450">
              <a:buFont typeface="Arial" panose="020B0604020202020204" pitchFamily="34" charset="0"/>
              <a:buChar char="•"/>
            </a:pPr>
            <a:r>
              <a:rPr lang="en-US" sz="1050" dirty="0"/>
              <a:t>Key roles: Business Analyst, Enterprise Architect, Project Management Office</a:t>
            </a:r>
          </a:p>
          <a:p>
            <a:pPr marL="628650" lvl="1" indent="-171450">
              <a:buFont typeface="Arial" panose="020B0604020202020204" pitchFamily="34" charset="0"/>
              <a:buChar char="•"/>
            </a:pPr>
            <a:r>
              <a:rPr lang="en-US" sz="1050" dirty="0"/>
              <a:t>Best Practice Centers – These are the “sharers,” focusing on creating environments where business units can collaborate with each other on like-minded processes and technologies, designed to more rapidly enable lines of business.</a:t>
            </a:r>
          </a:p>
          <a:p>
            <a:pPr marL="628650" lvl="1" indent="-171450">
              <a:buFont typeface="Arial" panose="020B0604020202020204" pitchFamily="34" charset="0"/>
              <a:buChar char="•"/>
            </a:pPr>
            <a:r>
              <a:rPr lang="en-US" sz="1050" dirty="0"/>
              <a:t>DevOps Centers – These are the “doers,” focusing on providing a shared service to scope, design, develop, and deliver across with optimal IT governance, designed to foster standardization and reuse.</a:t>
            </a:r>
          </a:p>
          <a:p>
            <a:pPr marL="628650" lvl="1" indent="-171450">
              <a:buFont typeface="Arial" panose="020B0604020202020204" pitchFamily="34" charset="0"/>
              <a:buChar char="•"/>
            </a:pPr>
            <a:r>
              <a:rPr lang="en-US" sz="1050" dirty="0"/>
              <a:t>Competency Centers – These are the “guiders”, focusing on establishing best practices and standards to enable, build competency, and embed expertise within individual lines of business through the creation of targeted improvement agendas.</a:t>
            </a:r>
          </a:p>
          <a:p>
            <a:pPr marL="628650" lvl="1" indent="-171450">
              <a:buFont typeface="Arial" panose="020B0604020202020204" pitchFamily="34" charset="0"/>
              <a:buChar char="•"/>
            </a:pPr>
            <a:r>
              <a:rPr lang="en-US" sz="1050" dirty="0"/>
              <a:t>Innovation Centers – These are the “creators,” focusing on the incubation and experimentation required to develop the capabilities with (emerging) technologies, designed to accelerate maturity and time to value.</a:t>
            </a:r>
          </a:p>
        </p:txBody>
      </p:sp>
    </p:spTree>
    <p:extLst>
      <p:ext uri="{BB962C8B-B14F-4D97-AF65-F5344CB8AC3E}">
        <p14:creationId xmlns:p14="http://schemas.microsoft.com/office/powerpoint/2010/main" val="352264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EEC8E7-32AA-4AE5-BCB6-C59A0648D0FC}"/>
              </a:ext>
            </a:extLst>
          </p:cNvPr>
          <p:cNvSpPr>
            <a:spLocks noGrp="1"/>
          </p:cNvSpPr>
          <p:nvPr>
            <p:ph type="title"/>
          </p:nvPr>
        </p:nvSpPr>
        <p:spPr>
          <a:xfrm>
            <a:off x="360398" y="152400"/>
            <a:ext cx="2667000" cy="353943"/>
          </a:xfrm>
        </p:spPr>
        <p:txBody>
          <a:bodyPr/>
          <a:lstStyle/>
          <a:p>
            <a:r>
              <a:rPr lang="hr-HR" dirty="0">
                <a:latin typeface="Arial" panose="020B0604020202020204" pitchFamily="34" charset="0"/>
                <a:ea typeface="Verdana" panose="020B0604030504040204" pitchFamily="34" charset="0"/>
                <a:cs typeface="Arial" panose="020B0604020202020204" pitchFamily="34" charset="0"/>
              </a:rPr>
              <a:t>Forecasting</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60E34F7-8906-4C27-8076-5D39ABCE2BE3}"/>
              </a:ext>
            </a:extLst>
          </p:cNvPr>
          <p:cNvSpPr/>
          <p:nvPr/>
        </p:nvSpPr>
        <p:spPr>
          <a:xfrm>
            <a:off x="360398" y="838200"/>
            <a:ext cx="6954802" cy="1618072"/>
          </a:xfrm>
          <a:prstGeom prst="rect">
            <a:avLst/>
          </a:prstGeom>
        </p:spPr>
        <p:txBody>
          <a:bodyPr wrap="square">
            <a:spAutoFit/>
          </a:bodyPr>
          <a:lstStyle/>
          <a:p>
            <a:pPr>
              <a:lnSpc>
                <a:spcPct val="107000"/>
              </a:lnSpc>
              <a:spcAft>
                <a:spcPts val="800"/>
              </a:spcAft>
            </a:pPr>
            <a:r>
              <a:rPr lang="hr-HR" sz="900" b="1" dirty="0">
                <a:latin typeface="Verdana" panose="020B0604030504040204" pitchFamily="34" charset="0"/>
                <a:ea typeface="Verdana" panose="020B0604030504040204" pitchFamily="34" charset="0"/>
                <a:cs typeface="Verdana" panose="020B0604030504040204" pitchFamily="34" charset="0"/>
              </a:rPr>
              <a:t>Forecasts</a:t>
            </a:r>
            <a:r>
              <a:rPr lang="hr-HR" sz="900" dirty="0">
                <a:latin typeface="Verdana" panose="020B0604030504040204" pitchFamily="34" charset="0"/>
                <a:ea typeface="Verdana" panose="020B0604030504040204" pitchFamily="34" charset="0"/>
                <a:cs typeface="Verdana" panose="020B0604030504040204" pitchFamily="34" charset="0"/>
              </a:rPr>
              <a:t> can be used to predict future sales within an organization.  Forecast data is aggregated from each user’s opportunity records, and the related forecast category of each opportunity’s stage. </a:t>
            </a:r>
          </a:p>
          <a:p>
            <a:pPr>
              <a:lnSpc>
                <a:spcPct val="107000"/>
              </a:lnSpc>
              <a:spcAft>
                <a:spcPts val="800"/>
              </a:spcAft>
            </a:pPr>
            <a:r>
              <a:rPr lang="hr-HR" sz="900" dirty="0">
                <a:latin typeface="Verdana" panose="020B0604030504040204" pitchFamily="34" charset="0"/>
                <a:ea typeface="Verdana" panose="020B0604030504040204" pitchFamily="34" charset="0"/>
                <a:cs typeface="Verdana" panose="020B0604030504040204" pitchFamily="34" charset="0"/>
              </a:rPr>
              <a:t>The advantage of Salesforce.com Forecasting is that it’s relatively easy for a sales rep to maintain an accurate representation of an opportunity’s status. The software adds up the numbers and produces a forecast based on the close dates of opportunities. Further, Salesforce.com populates pipeline dashboards and allows management to visualize, analyze, optimize and prioritize.</a:t>
            </a:r>
            <a:endParaRPr lang="en-US"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hr-HR" sz="900" dirty="0">
                <a:latin typeface="Verdana" panose="020B0604030504040204" pitchFamily="34" charset="0"/>
                <a:ea typeface="Verdana" panose="020B0604030504040204" pitchFamily="34" charset="0"/>
                <a:cs typeface="Verdana" panose="020B0604030504040204" pitchFamily="34" charset="0"/>
              </a:rPr>
              <a:t>The disadvantage of using pipeline reports as a forecasting tool is that inconsistent and inaccurate opportunity updates by sales reps can severely affect data integrity. Adding to the problem are mutated methodologies and a rep’s desire to maintain the 3:1 pipeline ratio requested by management.</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1" name="Table 20">
            <a:extLst>
              <a:ext uri="{FF2B5EF4-FFF2-40B4-BE49-F238E27FC236}">
                <a16:creationId xmlns:a16="http://schemas.microsoft.com/office/drawing/2014/main" id="{A92B1490-5AD2-445F-A387-0EB1205DC71C}"/>
              </a:ext>
            </a:extLst>
          </p:cNvPr>
          <p:cNvGraphicFramePr>
            <a:graphicFrameLocks noGrp="1"/>
          </p:cNvGraphicFramePr>
          <p:nvPr>
            <p:extLst>
              <p:ext uri="{D42A27DB-BD31-4B8C-83A1-F6EECF244321}">
                <p14:modId xmlns:p14="http://schemas.microsoft.com/office/powerpoint/2010/main" val="255137075"/>
              </p:ext>
            </p:extLst>
          </p:nvPr>
        </p:nvGraphicFramePr>
        <p:xfrm>
          <a:off x="457200" y="2514600"/>
          <a:ext cx="6553200" cy="311934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960377332"/>
                    </a:ext>
                  </a:extLst>
                </a:gridCol>
                <a:gridCol w="3276600">
                  <a:extLst>
                    <a:ext uri="{9D8B030D-6E8A-4147-A177-3AD203B41FA5}">
                      <a16:colId xmlns:a16="http://schemas.microsoft.com/office/drawing/2014/main" val="3470233768"/>
                    </a:ext>
                  </a:extLst>
                </a:gridCol>
              </a:tblGrid>
              <a:tr h="230548">
                <a:tc>
                  <a:txBody>
                    <a:bodyPr/>
                    <a:lstStyle/>
                    <a:p>
                      <a:r>
                        <a:rPr lang="en-US" sz="900" b="1" dirty="0">
                          <a:solidFill>
                            <a:schemeClr val="lt1"/>
                          </a:solidFill>
                          <a:effectLst/>
                          <a:latin typeface="Verdana" panose="020B0604030504040204" pitchFamily="34" charset="0"/>
                          <a:ea typeface="Verdana" panose="020B0604030504040204" pitchFamily="34" charset="0"/>
                          <a:cs typeface="Verdana" panose="020B0604030504040204" pitchFamily="34" charset="0"/>
                        </a:rPr>
                        <a:t>Customizable forecasting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900" b="1" dirty="0">
                          <a:solidFill>
                            <a:schemeClr val="lt1"/>
                          </a:solidFill>
                          <a:effectLst/>
                          <a:latin typeface="Verdana" panose="020B0604030504040204" pitchFamily="34" charset="0"/>
                          <a:ea typeface="Verdana" panose="020B0604030504040204" pitchFamily="34" charset="0"/>
                          <a:cs typeface="Verdana" panose="020B0604030504040204" pitchFamily="34" charset="0"/>
                        </a:rPr>
                        <a:t>Collaborative forecasting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462484652"/>
                  </a:ext>
                </a:extLst>
              </a:tr>
              <a:tr h="2888792">
                <a:tc>
                  <a:txBody>
                    <a:bodyPr/>
                    <a:lstStyle/>
                    <a:p>
                      <a:r>
                        <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a:t>
                      </a:r>
                      <a:r>
                        <a:rPr lang="en-US" sz="900" dirty="0" err="1">
                          <a:solidFill>
                            <a:schemeClr val="dk1"/>
                          </a:solidFill>
                          <a:effectLst/>
                          <a:latin typeface="Verdana" panose="020B0604030504040204" pitchFamily="34" charset="0"/>
                          <a:ea typeface="Verdana" panose="020B0604030504040204" pitchFamily="34" charset="0"/>
                          <a:cs typeface="Verdana" panose="020B0604030504040204" pitchFamily="34" charset="0"/>
                        </a:rPr>
                        <a:t>sed</a:t>
                      </a:r>
                      <a:r>
                        <a:rPr lang="en-US" sz="9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for customizing the forecast for the needs of your business. This kind of forecasting is used for custom fiscal year, opportunity lead adjustments, </a:t>
                      </a:r>
                      <a:r>
                        <a:rPr lang="en-US" sz="900" b="1" dirty="0">
                          <a:solidFill>
                            <a:schemeClr val="dk1"/>
                          </a:solidFill>
                          <a:effectLst/>
                          <a:latin typeface="Verdana" panose="020B0604030504040204" pitchFamily="34" charset="0"/>
                          <a:ea typeface="Verdana" panose="020B0604030504040204" pitchFamily="34" charset="0"/>
                          <a:cs typeface="Verdana" panose="020B0604030504040204" pitchFamily="34" charset="0"/>
                        </a:rPr>
                        <a:t>territory management</a:t>
                      </a:r>
                      <a:r>
                        <a:rPr lang="en-US" sz="9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snapshots and forecast history</a:t>
                      </a:r>
                      <a:endPar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Product Family Forecasts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Opportunity Products Schedule Forecasts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Forecast Sharing</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Forecast Snapshots &amp; History</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Opportunity-level Adjustments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Opportunity Product Level Adjustments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Ability to Override Forecast Category</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Ability for Sales Reps to adjust their Forecast</a:t>
                      </a:r>
                      <a:endParaRPr lang="hr-HR" sz="9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a:t>
                      </a:r>
                      <a:r>
                        <a:rPr lang="en-US" sz="900" dirty="0" err="1">
                          <a:solidFill>
                            <a:schemeClr val="dk1"/>
                          </a:solidFill>
                          <a:effectLst/>
                          <a:latin typeface="Verdana" panose="020B0604030504040204" pitchFamily="34" charset="0"/>
                          <a:ea typeface="Verdana" panose="020B0604030504040204" pitchFamily="34" charset="0"/>
                          <a:cs typeface="Verdana" panose="020B0604030504040204" pitchFamily="34" charset="0"/>
                        </a:rPr>
                        <a:t>rovides</a:t>
                      </a:r>
                      <a:r>
                        <a:rPr lang="en-US" sz="9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your business with more flexibility and more intuitive user interface. The unique features of this kind of forecasting include ability to rename the forecast categories, expandable forecast tables and forecasting on the opportunity splits</a:t>
                      </a:r>
                      <a:endPar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hr-HR" sz="9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Forecast revenue and/or quantity based on opportunity data</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Forecast viewable in monthly or quarterly rollups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Customizable forecast categories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Mutually exclusive forecast categories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Forecast numbers and related Opportunities on the same page</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Manager ability to adjust forecasts</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Revenue or quantity quotas for sales teams (via API only)</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Ability to create Custom Report Types &amp; Custom Reports on Forecast, Opportunity &amp; Quota data</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API support</a:t>
                      </a:r>
                    </a:p>
                    <a:p>
                      <a:r>
                        <a:rPr lang="en-US" sz="900" dirty="0">
                          <a:latin typeface="Verdana" panose="020B0604030504040204" pitchFamily="34" charset="0"/>
                          <a:ea typeface="Verdana" panose="020B0604030504040204" pitchFamily="34" charset="0"/>
                          <a:cs typeface="Verdana" panose="020B0604030504040204" pitchFamily="34" charset="0"/>
                        </a:rPr>
                        <a:t>•</a:t>
                      </a:r>
                      <a:r>
                        <a:rPr lang="hr-HR" sz="900" dirty="0">
                          <a:latin typeface="Verdana" panose="020B0604030504040204" pitchFamily="34" charset="0"/>
                          <a:ea typeface="Verdana" panose="020B0604030504040204" pitchFamily="34" charset="0"/>
                          <a:cs typeface="Verdana" panose="020B0604030504040204" pitchFamily="34" charset="0"/>
                        </a:rPr>
                        <a:t> </a:t>
                      </a:r>
                      <a:r>
                        <a:rPr lang="en-US" sz="900" dirty="0">
                          <a:latin typeface="Verdana" panose="020B0604030504040204" pitchFamily="34" charset="0"/>
                          <a:ea typeface="Verdana" panose="020B0604030504040204" pitchFamily="34" charset="0"/>
                          <a:cs typeface="Verdana" panose="020B0604030504040204" pitchFamily="34" charset="0"/>
                        </a:rPr>
                        <a:t>Interactive and easy user experience</a:t>
                      </a:r>
                    </a:p>
                  </a:txBody>
                  <a:tcPr/>
                </a:tc>
                <a:extLst>
                  <a:ext uri="{0D108BD9-81ED-4DB2-BD59-A6C34878D82A}">
                    <a16:rowId xmlns:a16="http://schemas.microsoft.com/office/drawing/2014/main" val="3179534792"/>
                  </a:ext>
                </a:extLst>
              </a:tr>
            </a:tbl>
          </a:graphicData>
        </a:graphic>
      </p:graphicFrame>
      <p:sp>
        <p:nvSpPr>
          <p:cNvPr id="24" name="Rectangle 23">
            <a:extLst>
              <a:ext uri="{FF2B5EF4-FFF2-40B4-BE49-F238E27FC236}">
                <a16:creationId xmlns:a16="http://schemas.microsoft.com/office/drawing/2014/main" id="{16E85D33-58E1-490C-BF31-F32E7C829AC8}"/>
              </a:ext>
            </a:extLst>
          </p:cNvPr>
          <p:cNvSpPr/>
          <p:nvPr/>
        </p:nvSpPr>
        <p:spPr>
          <a:xfrm>
            <a:off x="180199" y="6553200"/>
            <a:ext cx="7315200" cy="3139321"/>
          </a:xfrm>
          <a:prstGeom prst="rect">
            <a:avLst/>
          </a:prstGeom>
        </p:spPr>
        <p:txBody>
          <a:bodyPr wrap="square">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Territory management is an </a:t>
            </a:r>
            <a:r>
              <a:rPr lang="en-US" sz="900" b="1" dirty="0">
                <a:latin typeface="Verdana" panose="020B0604030504040204" pitchFamily="34" charset="0"/>
                <a:ea typeface="Verdana" panose="020B0604030504040204" pitchFamily="34" charset="0"/>
                <a:cs typeface="Verdana" panose="020B0604030504040204" pitchFamily="34" charset="0"/>
              </a:rPr>
              <a:t>account sharing system </a:t>
            </a:r>
            <a:r>
              <a:rPr lang="en-US" sz="900" dirty="0">
                <a:latin typeface="Verdana" panose="020B0604030504040204" pitchFamily="34" charset="0"/>
                <a:ea typeface="Verdana" panose="020B0604030504040204" pitchFamily="34" charset="0"/>
                <a:cs typeface="Verdana" panose="020B0604030504040204" pitchFamily="34" charset="0"/>
              </a:rPr>
              <a:t>that grants access to accounts based on the characteristics of the accounts. It enables your company to structure your Salesforce data and users the same way you structure your sales territories.</a:t>
            </a:r>
            <a:endParaRPr lang="hr-HR" sz="900" dirty="0">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Particularly if your organization has a private sharing model, you may need to grant users access to accounts based on criteria such as postal code, industry, revenue, or a custom field that is relevant to your business. You may also need to generate forecasts for these diverse categories of accounts. Territory management solves these business needs and provides a powerful solution for structuring your users, accounts, and their associated contacts, opportunities, and cases.</a:t>
            </a:r>
            <a:endParaRPr lang="hr-HR" sz="900" dirty="0">
              <a:latin typeface="Verdana" panose="020B0604030504040204" pitchFamily="34" charset="0"/>
              <a:ea typeface="Verdana" panose="020B0604030504040204" pitchFamily="34" charset="0"/>
              <a:cs typeface="Verdana" panose="020B0604030504040204" pitchFamily="34" charset="0"/>
            </a:endParaRPr>
          </a:p>
          <a:p>
            <a:r>
              <a:rPr lang="hr-HR" sz="900" dirty="0">
                <a:latin typeface="Verdana" panose="020B0604030504040204" pitchFamily="34" charset="0"/>
                <a:ea typeface="Verdana" panose="020B0604030504040204" pitchFamily="34" charset="0"/>
                <a:cs typeface="Verdana" panose="020B0604030504040204" pitchFamily="34" charset="0"/>
              </a:rPr>
              <a:t>Accounts and users can belong to multiple territory, while an opportunity can belong to only one territory.</a:t>
            </a:r>
          </a:p>
          <a:p>
            <a:endParaRPr lang="hr-HR" sz="900" dirty="0">
              <a:latin typeface="Verdana" panose="020B0604030504040204" pitchFamily="34" charset="0"/>
              <a:ea typeface="Verdana" panose="020B0604030504040204" pitchFamily="34" charset="0"/>
              <a:cs typeface="Verdana" panose="020B0604030504040204" pitchFamily="34" charset="0"/>
            </a:endParaRPr>
          </a:p>
          <a:p>
            <a:r>
              <a:rPr lang="en-US" sz="900" b="1" dirty="0">
                <a:latin typeface="Verdana" panose="020B0604030504040204" pitchFamily="34" charset="0"/>
                <a:ea typeface="Verdana" panose="020B0604030504040204" pitchFamily="34" charset="0"/>
                <a:cs typeface="Verdana" panose="020B0604030504040204" pitchFamily="34" charset="0"/>
              </a:rPr>
              <a:t>Account ownership </a:t>
            </a:r>
            <a:r>
              <a:rPr lang="en-US" sz="900" dirty="0">
                <a:latin typeface="Verdana" panose="020B0604030504040204" pitchFamily="34" charset="0"/>
                <a:ea typeface="Verdana" panose="020B0604030504040204" pitchFamily="34" charset="0"/>
                <a:cs typeface="Verdana" panose="020B0604030504040204" pitchFamily="34" charset="0"/>
              </a:rPr>
              <a:t>and its effect on record sharing remains valid and unchanged when territory management is in use.</a:t>
            </a:r>
            <a:endParaRPr lang="hr-HR" sz="900" dirty="0">
              <a:latin typeface="Verdana" panose="020B0604030504040204" pitchFamily="34" charset="0"/>
              <a:ea typeface="Verdana" panose="020B0604030504040204" pitchFamily="34" charset="0"/>
              <a:cs typeface="Verdana" panose="020B0604030504040204" pitchFamily="34" charset="0"/>
            </a:endParaRPr>
          </a:p>
          <a:p>
            <a:endParaRPr lang="hr-HR" sz="900" dirty="0">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Original Territory Management is available only with Customizable Forecasts and is not supported with Collaborative Forecasts. If original Territory Management is enabled, you can no longer use Collaborative Forecasts. The newer Enterprise Territory Management can’t be used with Customizable Forecasts. Enterprise Territory Management and Collaborative Forecasts can both be enabled and used at the same time in your Salesforce organization, but the two features are not currently integrated to work together.</a:t>
            </a:r>
            <a:endParaRPr lang="hr-HR" sz="900" dirty="0">
              <a:latin typeface="Verdana" panose="020B0604030504040204" pitchFamily="34" charset="0"/>
              <a:ea typeface="Verdana" panose="020B0604030504040204" pitchFamily="34" charset="0"/>
              <a:cs typeface="Verdana" panose="020B0604030504040204" pitchFamily="34" charset="0"/>
            </a:endParaRPr>
          </a:p>
          <a:p>
            <a:endParaRPr lang="hr-HR" sz="900" dirty="0">
              <a:latin typeface="Verdana" panose="020B0604030504040204" pitchFamily="34" charset="0"/>
              <a:ea typeface="Verdana" panose="020B0604030504040204" pitchFamily="34" charset="0"/>
              <a:cs typeface="Verdana" panose="020B0604030504040204" pitchFamily="34" charset="0"/>
            </a:endParaRPr>
          </a:p>
          <a:p>
            <a:r>
              <a:rPr lang="en-US" sz="900" dirty="0">
                <a:latin typeface="Verdana" panose="020B0604030504040204" pitchFamily="34" charset="0"/>
                <a:ea typeface="Verdana" panose="020B0604030504040204" pitchFamily="34" charset="0"/>
                <a:cs typeface="Verdana" panose="020B0604030504040204" pitchFamily="34" charset="0"/>
              </a:rPr>
              <a:t>A territory model represents a complete territory management system for your organization. Modeling lets you create and preview multiple territory structures and different account and user assignments before you activate the model that works best.</a:t>
            </a:r>
            <a:endParaRPr lang="hr-HR" sz="900" dirty="0">
              <a:latin typeface="Verdana" panose="020B0604030504040204" pitchFamily="34" charset="0"/>
              <a:ea typeface="Verdana" panose="020B0604030504040204" pitchFamily="34" charset="0"/>
              <a:cs typeface="Verdana" panose="020B0604030504040204" pitchFamily="34" charset="0"/>
            </a:endParaRPr>
          </a:p>
          <a:p>
            <a:r>
              <a:rPr lang="hr-HR" sz="900" dirty="0">
                <a:latin typeface="Verdana" panose="020B0604030504040204" pitchFamily="34" charset="0"/>
                <a:ea typeface="Verdana" panose="020B0604030504040204" pitchFamily="34" charset="0"/>
                <a:cs typeface="Verdana" panose="020B0604030504040204" pitchFamily="34" charset="0"/>
              </a:rPr>
              <a:t>Both Territory management sharing and role hierarchy sharing can be active at the same time. Users will receive whatever access is most permissive across both hierarchies.</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a:extLst>
              <a:ext uri="{FF2B5EF4-FFF2-40B4-BE49-F238E27FC236}">
                <a16:creationId xmlns:a16="http://schemas.microsoft.com/office/drawing/2014/main" id="{E2E4E371-EEE3-4801-BB9A-14D21CB6040F}"/>
              </a:ext>
            </a:extLst>
          </p:cNvPr>
          <p:cNvPicPr>
            <a:picLocks noChangeAspect="1"/>
          </p:cNvPicPr>
          <p:nvPr/>
        </p:nvPicPr>
        <p:blipFill>
          <a:blip r:embed="rId2"/>
          <a:stretch>
            <a:fillRect/>
          </a:stretch>
        </p:blipFill>
        <p:spPr>
          <a:xfrm>
            <a:off x="1" y="5867400"/>
            <a:ext cx="4800600" cy="654124"/>
          </a:xfrm>
          <a:prstGeom prst="rect">
            <a:avLst/>
          </a:prstGeom>
        </p:spPr>
      </p:pic>
      <p:cxnSp>
        <p:nvCxnSpPr>
          <p:cNvPr id="30" name="Straight Connector 29">
            <a:extLst>
              <a:ext uri="{FF2B5EF4-FFF2-40B4-BE49-F238E27FC236}">
                <a16:creationId xmlns:a16="http://schemas.microsoft.com/office/drawing/2014/main" id="{E166EE90-C0DA-437A-8751-98DB75EFD3AC}"/>
              </a:ext>
            </a:extLst>
          </p:cNvPr>
          <p:cNvCxnSpPr/>
          <p:nvPr/>
        </p:nvCxnSpPr>
        <p:spPr>
          <a:xfrm>
            <a:off x="0" y="58674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31" name="Title 7">
            <a:extLst>
              <a:ext uri="{FF2B5EF4-FFF2-40B4-BE49-F238E27FC236}">
                <a16:creationId xmlns:a16="http://schemas.microsoft.com/office/drawing/2014/main" id="{1EE61234-D81B-4BD0-896E-F9FA86E75DB5}"/>
              </a:ext>
            </a:extLst>
          </p:cNvPr>
          <p:cNvSpPr txBox="1">
            <a:spLocks/>
          </p:cNvSpPr>
          <p:nvPr/>
        </p:nvSpPr>
        <p:spPr>
          <a:xfrm>
            <a:off x="277653" y="5965796"/>
            <a:ext cx="3525802"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kern="0" dirty="0">
                <a:latin typeface="Arial" panose="020B0604020202020204" pitchFamily="34" charset="0"/>
                <a:ea typeface="Verdana" panose="020B0604030504040204" pitchFamily="34" charset="0"/>
                <a:cs typeface="Arial" panose="020B0604020202020204" pitchFamily="34" charset="0"/>
              </a:rPr>
              <a:t>Territory Management</a:t>
            </a:r>
            <a:endParaRPr lang="en-US" kern="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1741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53FA-9714-4D4F-95C1-8DED09714FB9}"/>
              </a:ext>
            </a:extLst>
          </p:cNvPr>
          <p:cNvSpPr>
            <a:spLocks noGrp="1"/>
          </p:cNvSpPr>
          <p:nvPr>
            <p:ph type="title"/>
          </p:nvPr>
        </p:nvSpPr>
        <p:spPr>
          <a:xfrm>
            <a:off x="228600" y="152400"/>
            <a:ext cx="3200400" cy="353943"/>
          </a:xfrm>
        </p:spPr>
        <p:txBody>
          <a:bodyPr/>
          <a:lstStyle/>
          <a:p>
            <a:r>
              <a:rPr lang="hr-HR" dirty="0"/>
              <a:t>Chatter features</a:t>
            </a:r>
            <a:endParaRPr lang="en-US" dirty="0"/>
          </a:p>
        </p:txBody>
      </p:sp>
      <p:graphicFrame>
        <p:nvGraphicFramePr>
          <p:cNvPr id="4" name="Table 3">
            <a:extLst>
              <a:ext uri="{FF2B5EF4-FFF2-40B4-BE49-F238E27FC236}">
                <a16:creationId xmlns:a16="http://schemas.microsoft.com/office/drawing/2014/main" id="{E565F648-DDB9-42CD-AB1A-7A014A057D66}"/>
              </a:ext>
            </a:extLst>
          </p:cNvPr>
          <p:cNvGraphicFramePr>
            <a:graphicFrameLocks noGrp="1"/>
          </p:cNvGraphicFramePr>
          <p:nvPr>
            <p:extLst>
              <p:ext uri="{D42A27DB-BD31-4B8C-83A1-F6EECF244321}">
                <p14:modId xmlns:p14="http://schemas.microsoft.com/office/powerpoint/2010/main" val="412792792"/>
              </p:ext>
            </p:extLst>
          </p:nvPr>
        </p:nvGraphicFramePr>
        <p:xfrm>
          <a:off x="415451" y="762000"/>
          <a:ext cx="6899749" cy="9057640"/>
        </p:xfrm>
        <a:graphic>
          <a:graphicData uri="http://schemas.openxmlformats.org/drawingml/2006/table">
            <a:tbl>
              <a:tblPr firstRow="1" firstCol="1" bandRow="1">
                <a:tableStyleId>{5C22544A-7EE6-4342-B048-85BDC9FD1C3A}</a:tableStyleId>
              </a:tblPr>
              <a:tblGrid>
                <a:gridCol w="1794349">
                  <a:extLst>
                    <a:ext uri="{9D8B030D-6E8A-4147-A177-3AD203B41FA5}">
                      <a16:colId xmlns:a16="http://schemas.microsoft.com/office/drawing/2014/main" val="2692376111"/>
                    </a:ext>
                  </a:extLst>
                </a:gridCol>
                <a:gridCol w="5105400">
                  <a:extLst>
                    <a:ext uri="{9D8B030D-6E8A-4147-A177-3AD203B41FA5}">
                      <a16:colId xmlns:a16="http://schemas.microsoft.com/office/drawing/2014/main" val="1131013180"/>
                    </a:ext>
                  </a:extLst>
                </a:gridCol>
              </a:tblGrid>
              <a:tr h="370840">
                <a:tc>
                  <a:txBody>
                    <a:bodyPr/>
                    <a:lstStyle/>
                    <a:p>
                      <a:r>
                        <a:rPr lang="hr-HR" sz="1400" dirty="0"/>
                        <a:t>Feature</a:t>
                      </a:r>
                      <a:endParaRPr lang="en-US" sz="1400" dirty="0"/>
                    </a:p>
                  </a:txBody>
                  <a:tcPr/>
                </a:tc>
                <a:tc>
                  <a:txBody>
                    <a:bodyPr/>
                    <a:lstStyle/>
                    <a:p>
                      <a:r>
                        <a:rPr lang="hr-HR" sz="1400" dirty="0"/>
                        <a:t>Description</a:t>
                      </a:r>
                      <a:endParaRPr lang="en-US" sz="1400" dirty="0"/>
                    </a:p>
                  </a:txBody>
                  <a:tcPr/>
                </a:tc>
                <a:extLst>
                  <a:ext uri="{0D108BD9-81ED-4DB2-BD59-A6C34878D82A}">
                    <a16:rowId xmlns:a16="http://schemas.microsoft.com/office/drawing/2014/main" val="2689550797"/>
                  </a:ext>
                </a:extLst>
              </a:tr>
              <a:tr h="370840">
                <a:tc>
                  <a:txBody>
                    <a:bodyPr/>
                    <a:lstStyle/>
                    <a:p>
                      <a:r>
                        <a:rPr lang="en-US" sz="1400" dirty="0"/>
                        <a:t>Connect to Business Processes</a:t>
                      </a:r>
                    </a:p>
                  </a:txBody>
                  <a:tcPr/>
                </a:tc>
                <a:tc>
                  <a:txBody>
                    <a:bodyPr/>
                    <a:lstStyle/>
                    <a:p>
                      <a:r>
                        <a:rPr lang="en-US" sz="1400" dirty="0"/>
                        <a:t>Create support cases, update sales opportunities, and approve project funds — all from within the community. Connect data and records to internal systems to maximize efficiency and eliminate errors.</a:t>
                      </a:r>
                    </a:p>
                  </a:txBody>
                  <a:tcPr/>
                </a:tc>
                <a:extLst>
                  <a:ext uri="{0D108BD9-81ED-4DB2-BD59-A6C34878D82A}">
                    <a16:rowId xmlns:a16="http://schemas.microsoft.com/office/drawing/2014/main" val="1313598067"/>
                  </a:ext>
                </a:extLst>
              </a:tr>
              <a:tr h="370840">
                <a:tc>
                  <a:txBody>
                    <a:bodyPr/>
                    <a:lstStyle/>
                    <a:p>
                      <a:r>
                        <a:rPr lang="en-US" sz="1400" dirty="0"/>
                        <a:t>Actions</a:t>
                      </a:r>
                    </a:p>
                  </a:txBody>
                  <a:tcPr/>
                </a:tc>
                <a:tc>
                  <a:txBody>
                    <a:bodyPr/>
                    <a:lstStyle/>
                    <a:p>
                      <a:r>
                        <a:rPr lang="en-US" sz="1400" dirty="0"/>
                        <a:t>Approve expense reports, create support cases, update orders, and more, all from the feed. Customize actions, integrating third-party or your own custom apps with full social and mobile capability. </a:t>
                      </a:r>
                    </a:p>
                  </a:txBody>
                  <a:tcPr/>
                </a:tc>
                <a:extLst>
                  <a:ext uri="{0D108BD9-81ED-4DB2-BD59-A6C34878D82A}">
                    <a16:rowId xmlns:a16="http://schemas.microsoft.com/office/drawing/2014/main" val="537207090"/>
                  </a:ext>
                </a:extLst>
              </a:tr>
              <a:tr h="370840">
                <a:tc>
                  <a:txBody>
                    <a:bodyPr/>
                    <a:lstStyle/>
                    <a:p>
                      <a:r>
                        <a:rPr lang="en-US" sz="1400" dirty="0"/>
                        <a:t>Mobile</a:t>
                      </a:r>
                    </a:p>
                  </a:txBody>
                  <a:tcPr/>
                </a:tc>
                <a:tc>
                  <a:txBody>
                    <a:bodyPr/>
                    <a:lstStyle/>
                    <a:p>
                      <a:r>
                        <a:rPr lang="en-US" sz="1400" dirty="0"/>
                        <a:t>Post to a group, download a file, or update a service case or sales opportunity using the Salesforce mobile app from any device. Use custom mobile actions to drive progress forward, wherever you are.</a:t>
                      </a:r>
                    </a:p>
                  </a:txBody>
                  <a:tcPr/>
                </a:tc>
                <a:extLst>
                  <a:ext uri="{0D108BD9-81ED-4DB2-BD59-A6C34878D82A}">
                    <a16:rowId xmlns:a16="http://schemas.microsoft.com/office/drawing/2014/main" val="1651158977"/>
                  </a:ext>
                </a:extLst>
              </a:tr>
              <a:tr h="370840">
                <a:tc>
                  <a:txBody>
                    <a:bodyPr/>
                    <a:lstStyle/>
                    <a:p>
                      <a:r>
                        <a:rPr lang="en-US" sz="1400" dirty="0"/>
                        <a:t>Engagement</a:t>
                      </a:r>
                    </a:p>
                  </a:txBody>
                  <a:tcPr/>
                </a:tc>
                <a:tc>
                  <a:txBody>
                    <a:bodyPr/>
                    <a:lstStyle/>
                    <a:p>
                      <a:r>
                        <a:rPr lang="en-US" sz="1400" dirty="0"/>
                        <a:t>Engage your organization to participate. Contribution scores give employees incentives to join the conversation, while badging and endorsements highlight the key contributors.</a:t>
                      </a:r>
                    </a:p>
                  </a:txBody>
                  <a:tcPr/>
                </a:tc>
                <a:extLst>
                  <a:ext uri="{0D108BD9-81ED-4DB2-BD59-A6C34878D82A}">
                    <a16:rowId xmlns:a16="http://schemas.microsoft.com/office/drawing/2014/main" val="2451566028"/>
                  </a:ext>
                </a:extLst>
              </a:tr>
              <a:tr h="370840">
                <a:tc>
                  <a:txBody>
                    <a:bodyPr/>
                    <a:lstStyle/>
                    <a:p>
                      <a:r>
                        <a:rPr lang="en-US" sz="1400" dirty="0"/>
                        <a:t>Groups</a:t>
                      </a:r>
                    </a:p>
                  </a:txBody>
                  <a:tcPr/>
                </a:tc>
                <a:tc>
                  <a:txBody>
                    <a:bodyPr/>
                    <a:lstStyle/>
                    <a:p>
                      <a:r>
                        <a:rPr lang="en-US" sz="1400" dirty="0"/>
                        <a:t>Structure a discussion and activity. Create groups for your team, an event, a new account, or a campaign. Share files and records, integrate video, and even invite customers. Private groups protect discussions.</a:t>
                      </a:r>
                    </a:p>
                  </a:txBody>
                  <a:tcPr/>
                </a:tc>
                <a:extLst>
                  <a:ext uri="{0D108BD9-81ED-4DB2-BD59-A6C34878D82A}">
                    <a16:rowId xmlns:a16="http://schemas.microsoft.com/office/drawing/2014/main" val="3537181145"/>
                  </a:ext>
                </a:extLst>
              </a:tr>
              <a:tr h="370840">
                <a:tc>
                  <a:txBody>
                    <a:bodyPr/>
                    <a:lstStyle/>
                    <a:p>
                      <a:r>
                        <a:rPr lang="en-US" sz="1400" dirty="0"/>
                        <a:t>Polls</a:t>
                      </a:r>
                    </a:p>
                  </a:txBody>
                  <a:tcPr/>
                </a:tc>
                <a:tc>
                  <a:txBody>
                    <a:bodyPr/>
                    <a:lstStyle/>
                    <a:p>
                      <a:r>
                        <a:rPr lang="en-US" sz="1400" dirty="0"/>
                        <a:t>Assess employee opinions on any topic, at any time. Anyone can post a poll to a group for feedback on a specific subject, or connect with the broader organization to gauge popular sentiment.</a:t>
                      </a:r>
                    </a:p>
                  </a:txBody>
                  <a:tcPr/>
                </a:tc>
                <a:extLst>
                  <a:ext uri="{0D108BD9-81ED-4DB2-BD59-A6C34878D82A}">
                    <a16:rowId xmlns:a16="http://schemas.microsoft.com/office/drawing/2014/main" val="3515918394"/>
                  </a:ext>
                </a:extLst>
              </a:tr>
              <a:tr h="370840">
                <a:tc>
                  <a:txBody>
                    <a:bodyPr/>
                    <a:lstStyle/>
                    <a:p>
                      <a:r>
                        <a:rPr lang="en-US" sz="1400" dirty="0"/>
                        <a:t>Rich Feeds</a:t>
                      </a:r>
                    </a:p>
                    <a:p>
                      <a:endParaRPr lang="en-US" sz="1400" dirty="0"/>
                    </a:p>
                  </a:txBody>
                  <a:tcPr/>
                </a:tc>
                <a:tc>
                  <a:txBody>
                    <a:bodyPr/>
                    <a:lstStyle/>
                    <a:p>
                      <a:r>
                        <a:rPr lang="en-US" sz="1400" dirty="0"/>
                        <a:t>Do it all in the feed. Keep up with critical projects, topics, and teams. Post files, videos, images, and other assets. Even collaborate on sales opportunities, service cases, and marketing campaigns.</a:t>
                      </a:r>
                    </a:p>
                  </a:txBody>
                  <a:tcPr/>
                </a:tc>
                <a:extLst>
                  <a:ext uri="{0D108BD9-81ED-4DB2-BD59-A6C34878D82A}">
                    <a16:rowId xmlns:a16="http://schemas.microsoft.com/office/drawing/2014/main" val="3465255067"/>
                  </a:ext>
                </a:extLst>
              </a:tr>
              <a:tr h="370840">
                <a:tc>
                  <a:txBody>
                    <a:bodyPr/>
                    <a:lstStyle/>
                    <a:p>
                      <a:r>
                        <a:rPr lang="en-US" sz="1400" dirty="0"/>
                        <a:t>Topics</a:t>
                      </a:r>
                    </a:p>
                  </a:txBody>
                  <a:tcPr/>
                </a:tc>
                <a:tc>
                  <a:txBody>
                    <a:bodyPr/>
                    <a:lstStyle/>
                    <a:p>
                      <a:r>
                        <a:rPr lang="en-US" sz="1400" dirty="0"/>
                        <a:t>Present the most up-to-date content on any subject discussed in the community. Topics automatically collect relevant posts and answers, suggest groups, experts, files, and other related resources.</a:t>
                      </a:r>
                    </a:p>
                  </a:txBody>
                  <a:tcPr/>
                </a:tc>
                <a:extLst>
                  <a:ext uri="{0D108BD9-81ED-4DB2-BD59-A6C34878D82A}">
                    <a16:rowId xmlns:a16="http://schemas.microsoft.com/office/drawing/2014/main" val="3443702983"/>
                  </a:ext>
                </a:extLst>
              </a:tr>
              <a:tr h="370840">
                <a:tc>
                  <a:txBody>
                    <a:bodyPr/>
                    <a:lstStyle/>
                    <a:p>
                      <a:r>
                        <a:rPr lang="en-US" sz="1400" dirty="0"/>
                        <a:t>Recommendations</a:t>
                      </a:r>
                    </a:p>
                  </a:txBody>
                  <a:tcPr/>
                </a:tc>
                <a:tc>
                  <a:txBody>
                    <a:bodyPr/>
                    <a:lstStyle/>
                    <a:p>
                      <a:r>
                        <a:rPr lang="en-US" sz="1400" dirty="0"/>
                        <a:t>No need to search for information, people, or files. Chatter uses your interests and activity to update content on subjects, projects, or products and sends it to your personalized feed or profile page.</a:t>
                      </a:r>
                    </a:p>
                  </a:txBody>
                  <a:tcPr/>
                </a:tc>
                <a:extLst>
                  <a:ext uri="{0D108BD9-81ED-4DB2-BD59-A6C34878D82A}">
                    <a16:rowId xmlns:a16="http://schemas.microsoft.com/office/drawing/2014/main" val="2476935117"/>
                  </a:ext>
                </a:extLst>
              </a:tr>
              <a:tr h="370840">
                <a:tc>
                  <a:txBody>
                    <a:bodyPr/>
                    <a:lstStyle/>
                    <a:p>
                      <a:r>
                        <a:rPr lang="en-US" sz="1400" dirty="0"/>
                        <a:t>Salesforce Files</a:t>
                      </a:r>
                    </a:p>
                    <a:p>
                      <a:endParaRPr lang="en-US" sz="1400" dirty="0"/>
                    </a:p>
                  </a:txBody>
                  <a:tcPr/>
                </a:tc>
                <a:tc>
                  <a:txBody>
                    <a:bodyPr/>
                    <a:lstStyle/>
                    <a:p>
                      <a:r>
                        <a:rPr lang="en-US" sz="1400" dirty="0"/>
                        <a:t>Secure, social, and mobile file sharing puts the files you need, and new resources, right in your feed. Unlock and securely sync files to any mobile device from third-party repositories with Files Connect.</a:t>
                      </a:r>
                    </a:p>
                  </a:txBody>
                  <a:tcPr/>
                </a:tc>
                <a:extLst>
                  <a:ext uri="{0D108BD9-81ED-4DB2-BD59-A6C34878D82A}">
                    <a16:rowId xmlns:a16="http://schemas.microsoft.com/office/drawing/2014/main" val="903551512"/>
                  </a:ext>
                </a:extLst>
              </a:tr>
              <a:tr h="370840">
                <a:tc>
                  <a:txBody>
                    <a:bodyPr/>
                    <a:lstStyle/>
                    <a:p>
                      <a:r>
                        <a:rPr lang="en-US" sz="1400" dirty="0"/>
                        <a:t>Answers</a:t>
                      </a:r>
                    </a:p>
                  </a:txBody>
                  <a:tcPr/>
                </a:tc>
                <a:tc>
                  <a:txBody>
                    <a:bodyPr/>
                    <a:lstStyle/>
                    <a:p>
                      <a:r>
                        <a:rPr lang="en-US" sz="1400" dirty="0"/>
                        <a:t>Collect answers to common questions and structure them so employees quickly find the information they need. Highlight questions about internal processes, projects, products, or any subject you need.</a:t>
                      </a:r>
                    </a:p>
                  </a:txBody>
                  <a:tcPr/>
                </a:tc>
                <a:extLst>
                  <a:ext uri="{0D108BD9-81ED-4DB2-BD59-A6C34878D82A}">
                    <a16:rowId xmlns:a16="http://schemas.microsoft.com/office/drawing/2014/main" val="1184289293"/>
                  </a:ext>
                </a:extLst>
              </a:tr>
            </a:tbl>
          </a:graphicData>
        </a:graphic>
      </p:graphicFrame>
    </p:spTree>
    <p:extLst>
      <p:ext uri="{BB962C8B-B14F-4D97-AF65-F5344CB8AC3E}">
        <p14:creationId xmlns:p14="http://schemas.microsoft.com/office/powerpoint/2010/main" val="359628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5E55-497E-421E-BC9D-CB3380B2900D}"/>
              </a:ext>
            </a:extLst>
          </p:cNvPr>
          <p:cNvSpPr>
            <a:spLocks noGrp="1"/>
          </p:cNvSpPr>
          <p:nvPr>
            <p:ph type="title"/>
          </p:nvPr>
        </p:nvSpPr>
        <p:spPr>
          <a:xfrm>
            <a:off x="228600" y="152400"/>
            <a:ext cx="2819400" cy="353943"/>
          </a:xfrm>
        </p:spPr>
        <p:txBody>
          <a:bodyPr/>
          <a:lstStyle/>
          <a:p>
            <a:r>
              <a:rPr lang="hr-HR" dirty="0"/>
              <a:t>Presentation outline</a:t>
            </a:r>
            <a:endParaRPr lang="en-US" dirty="0"/>
          </a:p>
        </p:txBody>
      </p:sp>
      <p:graphicFrame>
        <p:nvGraphicFramePr>
          <p:cNvPr id="4" name="Table 3">
            <a:extLst>
              <a:ext uri="{FF2B5EF4-FFF2-40B4-BE49-F238E27FC236}">
                <a16:creationId xmlns:a16="http://schemas.microsoft.com/office/drawing/2014/main" id="{16A6FE02-1A6C-4A5B-92B3-F5621706B940}"/>
              </a:ext>
            </a:extLst>
          </p:cNvPr>
          <p:cNvGraphicFramePr>
            <a:graphicFrameLocks noGrp="1"/>
          </p:cNvGraphicFramePr>
          <p:nvPr>
            <p:extLst>
              <p:ext uri="{D42A27DB-BD31-4B8C-83A1-F6EECF244321}">
                <p14:modId xmlns:p14="http://schemas.microsoft.com/office/powerpoint/2010/main" val="2628643233"/>
              </p:ext>
            </p:extLst>
          </p:nvPr>
        </p:nvGraphicFramePr>
        <p:xfrm>
          <a:off x="304800" y="762000"/>
          <a:ext cx="6934200" cy="8778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681036228"/>
                    </a:ext>
                  </a:extLst>
                </a:gridCol>
                <a:gridCol w="4343400">
                  <a:extLst>
                    <a:ext uri="{9D8B030D-6E8A-4147-A177-3AD203B41FA5}">
                      <a16:colId xmlns:a16="http://schemas.microsoft.com/office/drawing/2014/main" val="2675980762"/>
                    </a:ext>
                  </a:extLst>
                </a:gridCol>
              </a:tblGrid>
              <a:tr h="0">
                <a:tc>
                  <a:txBody>
                    <a:bodyPr/>
                    <a:lstStyle/>
                    <a:p>
                      <a:r>
                        <a:rPr lang="hr-HR" sz="1400" dirty="0"/>
                        <a:t>Slide </a:t>
                      </a:r>
                      <a:endParaRPr lang="en-US" sz="1400" dirty="0"/>
                    </a:p>
                  </a:txBody>
                  <a:tcPr/>
                </a:tc>
                <a:tc>
                  <a:txBody>
                    <a:bodyPr/>
                    <a:lstStyle/>
                    <a:p>
                      <a:r>
                        <a:rPr lang="hr-HR" sz="1400" dirty="0"/>
                        <a:t>Description</a:t>
                      </a:r>
                      <a:endParaRPr lang="en-US" sz="1400" dirty="0"/>
                    </a:p>
                  </a:txBody>
                  <a:tcPr/>
                </a:tc>
                <a:extLst>
                  <a:ext uri="{0D108BD9-81ED-4DB2-BD59-A6C34878D82A}">
                    <a16:rowId xmlns:a16="http://schemas.microsoft.com/office/drawing/2014/main" val="1019669096"/>
                  </a:ext>
                </a:extLst>
              </a:tr>
              <a:tr h="0">
                <a:tc>
                  <a:txBody>
                    <a:bodyPr/>
                    <a:lstStyle/>
                    <a:p>
                      <a:r>
                        <a:rPr lang="hr-HR" sz="1400" b="1" dirty="0"/>
                        <a:t>Title</a:t>
                      </a:r>
                      <a:endParaRPr lang="en-US" sz="1400" b="1" dirty="0"/>
                    </a:p>
                  </a:txBody>
                  <a:tcPr/>
                </a:tc>
                <a:tc>
                  <a:txBody>
                    <a:bodyPr/>
                    <a:lstStyle/>
                    <a:p>
                      <a:endParaRPr lang="en-US" sz="1400" dirty="0"/>
                    </a:p>
                  </a:txBody>
                  <a:tcPr/>
                </a:tc>
                <a:extLst>
                  <a:ext uri="{0D108BD9-81ED-4DB2-BD59-A6C34878D82A}">
                    <a16:rowId xmlns:a16="http://schemas.microsoft.com/office/drawing/2014/main" val="260686096"/>
                  </a:ext>
                </a:extLst>
              </a:tr>
              <a:tr h="0">
                <a:tc>
                  <a:txBody>
                    <a:bodyPr/>
                    <a:lstStyle/>
                    <a:p>
                      <a:r>
                        <a:rPr lang="hr-HR" sz="1400" b="1" dirty="0"/>
                        <a:t>Agenda</a:t>
                      </a:r>
                      <a:endParaRPr lang="en-US" sz="1400" b="1" dirty="0"/>
                    </a:p>
                  </a:txBody>
                  <a:tcPr/>
                </a:tc>
                <a:tc>
                  <a:txBody>
                    <a:bodyPr/>
                    <a:lstStyle/>
                    <a:p>
                      <a:endParaRPr lang="en-US" sz="1400" dirty="0"/>
                    </a:p>
                  </a:txBody>
                  <a:tcPr/>
                </a:tc>
                <a:extLst>
                  <a:ext uri="{0D108BD9-81ED-4DB2-BD59-A6C34878D82A}">
                    <a16:rowId xmlns:a16="http://schemas.microsoft.com/office/drawing/2014/main" val="517608257"/>
                  </a:ext>
                </a:extLst>
              </a:tr>
              <a:tr h="0">
                <a:tc>
                  <a:txBody>
                    <a:bodyPr/>
                    <a:lstStyle/>
                    <a:p>
                      <a:r>
                        <a:rPr lang="hr-HR" sz="1400" b="1" dirty="0"/>
                        <a:t>About me</a:t>
                      </a:r>
                      <a:endParaRPr lang="en-US" sz="1400" b="1" dirty="0"/>
                    </a:p>
                  </a:txBody>
                  <a:tcPr/>
                </a:tc>
                <a:tc>
                  <a:txBody>
                    <a:bodyPr/>
                    <a:lstStyle/>
                    <a:p>
                      <a:r>
                        <a:rPr lang="hr-HR" sz="1400" dirty="0"/>
                        <a:t>Short bio</a:t>
                      </a:r>
                      <a:endParaRPr lang="en-US" sz="1400" dirty="0"/>
                    </a:p>
                  </a:txBody>
                  <a:tcPr/>
                </a:tc>
                <a:extLst>
                  <a:ext uri="{0D108BD9-81ED-4DB2-BD59-A6C34878D82A}">
                    <a16:rowId xmlns:a16="http://schemas.microsoft.com/office/drawing/2014/main" val="4121226547"/>
                  </a:ext>
                </a:extLst>
              </a:tr>
              <a:tr h="0">
                <a:tc>
                  <a:txBody>
                    <a:bodyPr/>
                    <a:lstStyle/>
                    <a:p>
                      <a:r>
                        <a:rPr lang="hr-HR" sz="1400" b="1" dirty="0"/>
                        <a:t>About the company</a:t>
                      </a:r>
                      <a:endParaRPr lang="en-US" sz="1400" b="1" dirty="0"/>
                    </a:p>
                  </a:txBody>
                  <a:tcPr/>
                </a:tc>
                <a:tc>
                  <a:txBody>
                    <a:bodyPr/>
                    <a:lstStyle/>
                    <a:p>
                      <a:r>
                        <a:rPr lang="hr-HR" sz="1400" dirty="0"/>
                        <a:t>Who is the client</a:t>
                      </a:r>
                      <a:endParaRPr lang="en-US" sz="1400" dirty="0"/>
                    </a:p>
                  </a:txBody>
                  <a:tcPr/>
                </a:tc>
                <a:extLst>
                  <a:ext uri="{0D108BD9-81ED-4DB2-BD59-A6C34878D82A}">
                    <a16:rowId xmlns:a16="http://schemas.microsoft.com/office/drawing/2014/main" val="3343191890"/>
                  </a:ext>
                </a:extLst>
              </a:tr>
              <a:tr h="0">
                <a:tc>
                  <a:txBody>
                    <a:bodyPr/>
                    <a:lstStyle/>
                    <a:p>
                      <a:r>
                        <a:rPr lang="hr-HR" sz="1400" b="1" dirty="0"/>
                        <a:t>Requirements</a:t>
                      </a:r>
                      <a:endParaRPr lang="en-US" sz="1400" b="1" dirty="0"/>
                    </a:p>
                  </a:txBody>
                  <a:tcPr/>
                </a:tc>
                <a:tc>
                  <a:txBody>
                    <a:bodyPr/>
                    <a:lstStyle/>
                    <a:p>
                      <a:r>
                        <a:rPr lang="hr-HR" sz="1400" dirty="0"/>
                        <a:t>A detailed list of all requirements</a:t>
                      </a:r>
                      <a:endParaRPr lang="en-US" sz="1400" dirty="0"/>
                    </a:p>
                  </a:txBody>
                  <a:tcPr/>
                </a:tc>
                <a:extLst>
                  <a:ext uri="{0D108BD9-81ED-4DB2-BD59-A6C34878D82A}">
                    <a16:rowId xmlns:a16="http://schemas.microsoft.com/office/drawing/2014/main" val="2807994514"/>
                  </a:ext>
                </a:extLst>
              </a:tr>
              <a:tr h="0">
                <a:tc>
                  <a:txBody>
                    <a:bodyPr/>
                    <a:lstStyle/>
                    <a:p>
                      <a:r>
                        <a:rPr lang="hr-HR" sz="1400" b="1" dirty="0"/>
                        <a:t>Assumptions</a:t>
                      </a:r>
                      <a:endParaRPr lang="en-US" sz="1400" b="1" dirty="0"/>
                    </a:p>
                  </a:txBody>
                  <a:tcPr/>
                </a:tc>
                <a:tc>
                  <a:txBody>
                    <a:bodyPr/>
                    <a:lstStyle/>
                    <a:p>
                      <a:endParaRPr lang="en-US" sz="1400" dirty="0"/>
                    </a:p>
                  </a:txBody>
                  <a:tcPr/>
                </a:tc>
                <a:extLst>
                  <a:ext uri="{0D108BD9-81ED-4DB2-BD59-A6C34878D82A}">
                    <a16:rowId xmlns:a16="http://schemas.microsoft.com/office/drawing/2014/main" val="179563580"/>
                  </a:ext>
                </a:extLst>
              </a:tr>
              <a:tr h="0">
                <a:tc>
                  <a:txBody>
                    <a:bodyPr/>
                    <a:lstStyle/>
                    <a:p>
                      <a:r>
                        <a:rPr lang="hr-HR" sz="1400" b="1" dirty="0"/>
                        <a:t>Actors &amp; licenses</a:t>
                      </a:r>
                      <a:endParaRPr lang="en-US" sz="1400" b="1" dirty="0"/>
                    </a:p>
                  </a:txBody>
                  <a:tcPr/>
                </a:tc>
                <a:tc>
                  <a:txBody>
                    <a:bodyPr/>
                    <a:lstStyle/>
                    <a:p>
                      <a:endParaRPr lang="en-US" sz="1400" dirty="0"/>
                    </a:p>
                  </a:txBody>
                  <a:tcPr/>
                </a:tc>
                <a:extLst>
                  <a:ext uri="{0D108BD9-81ED-4DB2-BD59-A6C34878D82A}">
                    <a16:rowId xmlns:a16="http://schemas.microsoft.com/office/drawing/2014/main" val="2386661212"/>
                  </a:ext>
                </a:extLst>
              </a:tr>
              <a:tr h="0">
                <a:tc>
                  <a:txBody>
                    <a:bodyPr/>
                    <a:lstStyle/>
                    <a:p>
                      <a:r>
                        <a:rPr lang="hr-HR" sz="1400" b="1" dirty="0"/>
                        <a:t>System landscape</a:t>
                      </a:r>
                      <a:endParaRPr lang="en-US" sz="1400" b="1" dirty="0"/>
                    </a:p>
                  </a:txBody>
                  <a:tcPr/>
                </a:tc>
                <a:tc>
                  <a:txBody>
                    <a:bodyPr/>
                    <a:lstStyle/>
                    <a:p>
                      <a:r>
                        <a:rPr lang="hr-HR" sz="1400" dirty="0"/>
                        <a:t>Diagram</a:t>
                      </a:r>
                      <a:endParaRPr lang="en-US" sz="1400" dirty="0"/>
                    </a:p>
                  </a:txBody>
                  <a:tcPr/>
                </a:tc>
                <a:extLst>
                  <a:ext uri="{0D108BD9-81ED-4DB2-BD59-A6C34878D82A}">
                    <a16:rowId xmlns:a16="http://schemas.microsoft.com/office/drawing/2014/main" val="1068146031"/>
                  </a:ext>
                </a:extLst>
              </a:tr>
              <a:tr h="0">
                <a:tc>
                  <a:txBody>
                    <a:bodyPr/>
                    <a:lstStyle/>
                    <a:p>
                      <a:r>
                        <a:rPr lang="hr-HR" sz="1400" b="1" dirty="0"/>
                        <a:t>Integrations</a:t>
                      </a:r>
                      <a:endParaRPr lang="en-US" sz="1400" b="1" dirty="0"/>
                    </a:p>
                  </a:txBody>
                  <a:tcPr/>
                </a:tc>
                <a:tc>
                  <a:txBody>
                    <a:bodyPr/>
                    <a:lstStyle/>
                    <a:p>
                      <a:r>
                        <a:rPr lang="hr-HR" sz="1400" dirty="0"/>
                        <a:t>Explanation of integartion methods</a:t>
                      </a:r>
                      <a:endParaRPr lang="en-US" sz="1400" dirty="0"/>
                    </a:p>
                  </a:txBody>
                  <a:tcPr/>
                </a:tc>
                <a:extLst>
                  <a:ext uri="{0D108BD9-81ED-4DB2-BD59-A6C34878D82A}">
                    <a16:rowId xmlns:a16="http://schemas.microsoft.com/office/drawing/2014/main" val="789605719"/>
                  </a:ext>
                </a:extLst>
              </a:tr>
              <a:tr h="0">
                <a:tc>
                  <a:txBody>
                    <a:bodyPr/>
                    <a:lstStyle/>
                    <a:p>
                      <a:r>
                        <a:rPr lang="hr-HR" sz="1400" b="1" dirty="0"/>
                        <a:t>Data model</a:t>
                      </a:r>
                      <a:endParaRPr lang="en-US" sz="1400" b="1" dirty="0"/>
                    </a:p>
                  </a:txBody>
                  <a:tcPr/>
                </a:tc>
                <a:tc>
                  <a:txBody>
                    <a:bodyPr/>
                    <a:lstStyle/>
                    <a:p>
                      <a:r>
                        <a:rPr lang="hr-HR" sz="1400" dirty="0"/>
                        <a:t>Diagram</a:t>
                      </a:r>
                      <a:endParaRPr lang="en-US" sz="1400" dirty="0"/>
                    </a:p>
                  </a:txBody>
                  <a:tcPr/>
                </a:tc>
                <a:extLst>
                  <a:ext uri="{0D108BD9-81ED-4DB2-BD59-A6C34878D82A}">
                    <a16:rowId xmlns:a16="http://schemas.microsoft.com/office/drawing/2014/main" val="2577747985"/>
                  </a:ext>
                </a:extLst>
              </a:tr>
              <a:tr h="0">
                <a:tc>
                  <a:txBody>
                    <a:bodyPr/>
                    <a:lstStyle/>
                    <a:p>
                      <a:r>
                        <a:rPr lang="hr-HR" sz="1400" b="1" dirty="0"/>
                        <a:t>Role hierarchy</a:t>
                      </a:r>
                      <a:endParaRPr lang="en-US" sz="1400" b="1" dirty="0"/>
                    </a:p>
                  </a:txBody>
                  <a:tcPr/>
                </a:tc>
                <a:tc>
                  <a:txBody>
                    <a:bodyPr/>
                    <a:lstStyle/>
                    <a:p>
                      <a:r>
                        <a:rPr lang="hr-HR" sz="1400" dirty="0"/>
                        <a:t>Diagram</a:t>
                      </a:r>
                      <a:endParaRPr lang="en-US" sz="1400" dirty="0"/>
                    </a:p>
                  </a:txBody>
                  <a:tcPr/>
                </a:tc>
                <a:extLst>
                  <a:ext uri="{0D108BD9-81ED-4DB2-BD59-A6C34878D82A}">
                    <a16:rowId xmlns:a16="http://schemas.microsoft.com/office/drawing/2014/main" val="2662376521"/>
                  </a:ext>
                </a:extLst>
              </a:tr>
              <a:tr h="0">
                <a:tc>
                  <a:txBody>
                    <a:bodyPr/>
                    <a:lstStyle/>
                    <a:p>
                      <a:r>
                        <a:rPr lang="hr-HR" sz="1400" b="1" dirty="0"/>
                        <a:t>Mobile application</a:t>
                      </a:r>
                      <a:endParaRPr lang="en-US" sz="1400" b="1" dirty="0"/>
                    </a:p>
                  </a:txBody>
                  <a:tcPr/>
                </a:tc>
                <a:tc>
                  <a:txBody>
                    <a:bodyPr/>
                    <a:lstStyle/>
                    <a:p>
                      <a:r>
                        <a:rPr lang="hr-HR" sz="1400" dirty="0"/>
                        <a:t>Native vs Hybrid vs Html5 vs SF1</a:t>
                      </a:r>
                      <a:endParaRPr lang="en-US" sz="1400" dirty="0"/>
                    </a:p>
                  </a:txBody>
                  <a:tcPr/>
                </a:tc>
                <a:extLst>
                  <a:ext uri="{0D108BD9-81ED-4DB2-BD59-A6C34878D82A}">
                    <a16:rowId xmlns:a16="http://schemas.microsoft.com/office/drawing/2014/main" val="3138841568"/>
                  </a:ext>
                </a:extLst>
              </a:tr>
              <a:tr h="0">
                <a:tc>
                  <a:txBody>
                    <a:bodyPr/>
                    <a:lstStyle/>
                    <a:p>
                      <a:r>
                        <a:rPr lang="hr-HR" sz="1400" b="1" dirty="0"/>
                        <a:t>Communities</a:t>
                      </a:r>
                      <a:endParaRPr lang="en-US" sz="1400" b="1" dirty="0"/>
                    </a:p>
                  </a:txBody>
                  <a:tcPr/>
                </a:tc>
                <a:tc>
                  <a:txBody>
                    <a:bodyPr/>
                    <a:lstStyle/>
                    <a:p>
                      <a:r>
                        <a:rPr lang="hr-HR" sz="1400" dirty="0"/>
                        <a:t>Customer or Partner</a:t>
                      </a:r>
                      <a:endParaRPr lang="en-US" sz="1400" dirty="0"/>
                    </a:p>
                  </a:txBody>
                  <a:tcPr/>
                </a:tc>
                <a:extLst>
                  <a:ext uri="{0D108BD9-81ED-4DB2-BD59-A6C34878D82A}">
                    <a16:rowId xmlns:a16="http://schemas.microsoft.com/office/drawing/2014/main" val="1157350844"/>
                  </a:ext>
                </a:extLst>
              </a:tr>
              <a:tr h="0">
                <a:tc>
                  <a:txBody>
                    <a:bodyPr/>
                    <a:lstStyle/>
                    <a:p>
                      <a:r>
                        <a:rPr lang="hr-HR" sz="1400" b="1" dirty="0"/>
                        <a:t>Authentication methods</a:t>
                      </a:r>
                      <a:endParaRPr lang="en-US" sz="1400" b="1" dirty="0"/>
                    </a:p>
                  </a:txBody>
                  <a:tcPr/>
                </a:tc>
                <a:tc>
                  <a:txBody>
                    <a:bodyPr/>
                    <a:lstStyle/>
                    <a:p>
                      <a:r>
                        <a:rPr lang="hr-HR" sz="1400" dirty="0"/>
                        <a:t>Standard, SSO, Social Sign-On</a:t>
                      </a:r>
                      <a:endParaRPr lang="en-US" sz="1400" dirty="0"/>
                    </a:p>
                  </a:txBody>
                  <a:tcPr/>
                </a:tc>
                <a:extLst>
                  <a:ext uri="{0D108BD9-81ED-4DB2-BD59-A6C34878D82A}">
                    <a16:rowId xmlns:a16="http://schemas.microsoft.com/office/drawing/2014/main" val="468750043"/>
                  </a:ext>
                </a:extLst>
              </a:tr>
              <a:tr h="0">
                <a:tc>
                  <a:txBody>
                    <a:bodyPr/>
                    <a:lstStyle/>
                    <a:p>
                      <a:r>
                        <a:rPr lang="hr-HR" sz="1400" b="1" dirty="0"/>
                        <a:t>LDV mitigation</a:t>
                      </a:r>
                      <a:endParaRPr lang="en-US" sz="1400" b="1" dirty="0"/>
                    </a:p>
                  </a:txBody>
                  <a:tcPr/>
                </a:tc>
                <a:tc>
                  <a:txBody>
                    <a:bodyPr/>
                    <a:lstStyle/>
                    <a:p>
                      <a:r>
                        <a:rPr lang="hr-HR" sz="1400" dirty="0"/>
                        <a:t>Which objects, volume, mitigation strategy</a:t>
                      </a:r>
                      <a:endParaRPr lang="en-US" sz="1400" dirty="0"/>
                    </a:p>
                  </a:txBody>
                  <a:tcPr/>
                </a:tc>
                <a:extLst>
                  <a:ext uri="{0D108BD9-81ED-4DB2-BD59-A6C34878D82A}">
                    <a16:rowId xmlns:a16="http://schemas.microsoft.com/office/drawing/2014/main" val="4200442849"/>
                  </a:ext>
                </a:extLst>
              </a:tr>
              <a:tr h="0">
                <a:tc>
                  <a:txBody>
                    <a:bodyPr/>
                    <a:lstStyle/>
                    <a:p>
                      <a:r>
                        <a:rPr lang="hr-HR" sz="1400" b="1" dirty="0"/>
                        <a:t>Reporting</a:t>
                      </a:r>
                      <a:endParaRPr lang="en-US" sz="1400" b="1" dirty="0"/>
                    </a:p>
                  </a:txBody>
                  <a:tcPr/>
                </a:tc>
                <a:tc>
                  <a:txBody>
                    <a:bodyPr/>
                    <a:lstStyle/>
                    <a:p>
                      <a:r>
                        <a:rPr lang="hr-HR" sz="1400" dirty="0"/>
                        <a:t>Object, reporting method</a:t>
                      </a:r>
                      <a:endParaRPr lang="en-US" sz="1400" dirty="0"/>
                    </a:p>
                  </a:txBody>
                  <a:tcPr/>
                </a:tc>
                <a:extLst>
                  <a:ext uri="{0D108BD9-81ED-4DB2-BD59-A6C34878D82A}">
                    <a16:rowId xmlns:a16="http://schemas.microsoft.com/office/drawing/2014/main" val="3744299761"/>
                  </a:ext>
                </a:extLst>
              </a:tr>
              <a:tr h="0">
                <a:tc>
                  <a:txBody>
                    <a:bodyPr/>
                    <a:lstStyle/>
                    <a:p>
                      <a:r>
                        <a:rPr lang="hr-HR" sz="1400" b="1" dirty="0"/>
                        <a:t>Other Salesforce features used</a:t>
                      </a:r>
                      <a:endParaRPr lang="en-US" sz="1400" b="1" dirty="0"/>
                    </a:p>
                  </a:txBody>
                  <a:tcPr/>
                </a:tc>
                <a:tc>
                  <a:txBody>
                    <a:bodyPr/>
                    <a:lstStyle/>
                    <a:p>
                      <a:r>
                        <a:rPr lang="hr-HR" sz="1400" dirty="0"/>
                        <a:t>Workflow rules, Profiles, Permission Sets, OWD, Outbound messaging, Assignment rules, Escalation rules, Lead conversion,  Process builder, territory management, sharing rules, CRM Content, Translations, ...</a:t>
                      </a:r>
                      <a:endParaRPr lang="en-US" sz="1400" dirty="0"/>
                    </a:p>
                  </a:txBody>
                  <a:tcPr/>
                </a:tc>
                <a:extLst>
                  <a:ext uri="{0D108BD9-81ED-4DB2-BD59-A6C34878D82A}">
                    <a16:rowId xmlns:a16="http://schemas.microsoft.com/office/drawing/2014/main" val="3766358898"/>
                  </a:ext>
                </a:extLst>
              </a:tr>
              <a:tr h="0">
                <a:tc>
                  <a:txBody>
                    <a:bodyPr/>
                    <a:lstStyle/>
                    <a:p>
                      <a:r>
                        <a:rPr lang="hr-HR" sz="1400" b="1" dirty="0"/>
                        <a:t>Data migration</a:t>
                      </a:r>
                      <a:endParaRPr lang="en-US" sz="1400" b="1" dirty="0"/>
                    </a:p>
                  </a:txBody>
                  <a:tcPr/>
                </a:tc>
                <a:tc>
                  <a:txBody>
                    <a:bodyPr/>
                    <a:lstStyle/>
                    <a:p>
                      <a:r>
                        <a:rPr lang="hr-HR" sz="1400" dirty="0"/>
                        <a:t>Objects, Systems, process</a:t>
                      </a:r>
                      <a:endParaRPr lang="en-US" sz="1400" dirty="0"/>
                    </a:p>
                  </a:txBody>
                  <a:tcPr/>
                </a:tc>
                <a:extLst>
                  <a:ext uri="{0D108BD9-81ED-4DB2-BD59-A6C34878D82A}">
                    <a16:rowId xmlns:a16="http://schemas.microsoft.com/office/drawing/2014/main" val="3950102902"/>
                  </a:ext>
                </a:extLst>
              </a:tr>
              <a:tr h="0">
                <a:tc>
                  <a:txBody>
                    <a:bodyPr/>
                    <a:lstStyle/>
                    <a:p>
                      <a:r>
                        <a:rPr lang="hr-HR" sz="1400" b="1" dirty="0"/>
                        <a:t>Project management &amp; governance</a:t>
                      </a:r>
                      <a:endParaRPr lang="en-US" sz="1400" b="1" dirty="0"/>
                    </a:p>
                  </a:txBody>
                  <a:tcPr/>
                </a:tc>
                <a:tc>
                  <a:txBody>
                    <a:bodyPr/>
                    <a:lstStyle/>
                    <a:p>
                      <a:r>
                        <a:rPr lang="hr-HR" sz="1400" dirty="0"/>
                        <a:t>Agile vs Waterfall</a:t>
                      </a:r>
                      <a:endParaRPr lang="en-US" sz="1400" dirty="0"/>
                    </a:p>
                  </a:txBody>
                  <a:tcPr/>
                </a:tc>
                <a:extLst>
                  <a:ext uri="{0D108BD9-81ED-4DB2-BD59-A6C34878D82A}">
                    <a16:rowId xmlns:a16="http://schemas.microsoft.com/office/drawing/2014/main" val="945277893"/>
                  </a:ext>
                </a:extLst>
              </a:tr>
              <a:tr h="0">
                <a:tc>
                  <a:txBody>
                    <a:bodyPr/>
                    <a:lstStyle/>
                    <a:p>
                      <a:r>
                        <a:rPr lang="hr-HR" sz="1400" b="1" dirty="0"/>
                        <a:t>Methodology artifacts</a:t>
                      </a:r>
                      <a:endParaRPr lang="en-US" sz="1400" b="1" dirty="0"/>
                    </a:p>
                  </a:txBody>
                  <a:tcPr/>
                </a:tc>
                <a:tc>
                  <a:txBody>
                    <a:bodyPr/>
                    <a:lstStyle/>
                    <a:p>
                      <a:r>
                        <a:rPr lang="hr-HR" sz="1400" dirty="0"/>
                        <a:t>Teams, documents, process</a:t>
                      </a:r>
                      <a:endParaRPr lang="en-US" sz="1400" dirty="0"/>
                    </a:p>
                  </a:txBody>
                  <a:tcPr/>
                </a:tc>
                <a:extLst>
                  <a:ext uri="{0D108BD9-81ED-4DB2-BD59-A6C34878D82A}">
                    <a16:rowId xmlns:a16="http://schemas.microsoft.com/office/drawing/2014/main" val="3875045454"/>
                  </a:ext>
                </a:extLst>
              </a:tr>
              <a:tr h="0">
                <a:tc>
                  <a:txBody>
                    <a:bodyPr/>
                    <a:lstStyle/>
                    <a:p>
                      <a:r>
                        <a:rPr lang="hr-HR" sz="1400" b="1" dirty="0"/>
                        <a:t>Development strategy</a:t>
                      </a:r>
                      <a:endParaRPr lang="en-US" sz="1400" b="1" dirty="0"/>
                    </a:p>
                  </a:txBody>
                  <a:tcPr/>
                </a:tc>
                <a:tc>
                  <a:txBody>
                    <a:bodyPr/>
                    <a:lstStyle/>
                    <a:p>
                      <a:r>
                        <a:rPr lang="hr-HR" sz="1400" dirty="0"/>
                        <a:t>CI, Solution design, tools</a:t>
                      </a:r>
                      <a:endParaRPr lang="en-US" sz="1400" dirty="0"/>
                    </a:p>
                  </a:txBody>
                  <a:tcPr/>
                </a:tc>
                <a:extLst>
                  <a:ext uri="{0D108BD9-81ED-4DB2-BD59-A6C34878D82A}">
                    <a16:rowId xmlns:a16="http://schemas.microsoft.com/office/drawing/2014/main" val="3671503769"/>
                  </a:ext>
                </a:extLst>
              </a:tr>
              <a:tr h="0">
                <a:tc>
                  <a:txBody>
                    <a:bodyPr/>
                    <a:lstStyle/>
                    <a:p>
                      <a:r>
                        <a:rPr lang="hr-HR" sz="1400" b="1" dirty="0"/>
                        <a:t>Sandbox structure</a:t>
                      </a:r>
                      <a:endParaRPr lang="en-US" sz="1400" b="1" dirty="0"/>
                    </a:p>
                  </a:txBody>
                  <a:tcPr/>
                </a:tc>
                <a:tc>
                  <a:txBody>
                    <a:bodyPr/>
                    <a:lstStyle/>
                    <a:p>
                      <a:r>
                        <a:rPr lang="hr-HR" sz="1400" dirty="0"/>
                        <a:t>Which sandboxes will be used</a:t>
                      </a:r>
                      <a:endParaRPr lang="en-US" sz="1400" dirty="0"/>
                    </a:p>
                  </a:txBody>
                  <a:tcPr/>
                </a:tc>
                <a:extLst>
                  <a:ext uri="{0D108BD9-81ED-4DB2-BD59-A6C34878D82A}">
                    <a16:rowId xmlns:a16="http://schemas.microsoft.com/office/drawing/2014/main" val="3879053951"/>
                  </a:ext>
                </a:extLst>
              </a:tr>
              <a:tr h="0">
                <a:tc>
                  <a:txBody>
                    <a:bodyPr/>
                    <a:lstStyle/>
                    <a:p>
                      <a:r>
                        <a:rPr lang="hr-HR" sz="1400" b="1" dirty="0"/>
                        <a:t>Testing strategy</a:t>
                      </a:r>
                      <a:endParaRPr lang="en-US" sz="1400" b="1" dirty="0"/>
                    </a:p>
                  </a:txBody>
                  <a:tcPr/>
                </a:tc>
                <a:tc>
                  <a:txBody>
                    <a:bodyPr/>
                    <a:lstStyle/>
                    <a:p>
                      <a:r>
                        <a:rPr lang="hr-HR" sz="1400" dirty="0"/>
                        <a:t>Which tests will we do &amp; when</a:t>
                      </a:r>
                      <a:endParaRPr lang="en-US" sz="1400" dirty="0"/>
                    </a:p>
                  </a:txBody>
                  <a:tcPr/>
                </a:tc>
                <a:extLst>
                  <a:ext uri="{0D108BD9-81ED-4DB2-BD59-A6C34878D82A}">
                    <a16:rowId xmlns:a16="http://schemas.microsoft.com/office/drawing/2014/main" val="468582847"/>
                  </a:ext>
                </a:extLst>
              </a:tr>
              <a:tr h="0">
                <a:tc>
                  <a:txBody>
                    <a:bodyPr/>
                    <a:lstStyle/>
                    <a:p>
                      <a:r>
                        <a:rPr lang="hr-HR" sz="1400" b="1" dirty="0"/>
                        <a:t>Risks &amp; mitigation strategies</a:t>
                      </a:r>
                      <a:endParaRPr lang="en-US" sz="1400" b="1" dirty="0"/>
                    </a:p>
                  </a:txBody>
                  <a:tcPr/>
                </a:tc>
                <a:tc>
                  <a:txBody>
                    <a:bodyPr/>
                    <a:lstStyle/>
                    <a:p>
                      <a:r>
                        <a:rPr lang="hr-HR" sz="1400" dirty="0"/>
                        <a:t>Other risks</a:t>
                      </a:r>
                      <a:endParaRPr lang="en-US" sz="1400" dirty="0"/>
                    </a:p>
                  </a:txBody>
                  <a:tcPr/>
                </a:tc>
                <a:extLst>
                  <a:ext uri="{0D108BD9-81ED-4DB2-BD59-A6C34878D82A}">
                    <a16:rowId xmlns:a16="http://schemas.microsoft.com/office/drawing/2014/main" val="2767246173"/>
                  </a:ext>
                </a:extLst>
              </a:tr>
              <a:tr h="0">
                <a:tc>
                  <a:txBody>
                    <a:bodyPr/>
                    <a:lstStyle/>
                    <a:p>
                      <a:r>
                        <a:rPr lang="hr-HR" sz="1400" b="1" dirty="0"/>
                        <a:t>Thank you, Q&amp;A</a:t>
                      </a:r>
                      <a:endParaRPr lang="en-US" sz="1400" b="1" dirty="0"/>
                    </a:p>
                  </a:txBody>
                  <a:tcPr/>
                </a:tc>
                <a:tc>
                  <a:txBody>
                    <a:bodyPr/>
                    <a:lstStyle/>
                    <a:p>
                      <a:endParaRPr lang="en-US" sz="1400" dirty="0"/>
                    </a:p>
                  </a:txBody>
                  <a:tcPr/>
                </a:tc>
                <a:extLst>
                  <a:ext uri="{0D108BD9-81ED-4DB2-BD59-A6C34878D82A}">
                    <a16:rowId xmlns:a16="http://schemas.microsoft.com/office/drawing/2014/main" val="672582042"/>
                  </a:ext>
                </a:extLst>
              </a:tr>
            </a:tbl>
          </a:graphicData>
        </a:graphic>
      </p:graphicFrame>
    </p:spTree>
    <p:extLst>
      <p:ext uri="{BB962C8B-B14F-4D97-AF65-F5344CB8AC3E}">
        <p14:creationId xmlns:p14="http://schemas.microsoft.com/office/powerpoint/2010/main" val="261595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7DAC-8DC1-4090-83E9-60C7A33DC3EA}"/>
              </a:ext>
            </a:extLst>
          </p:cNvPr>
          <p:cNvSpPr>
            <a:spLocks noGrp="1"/>
          </p:cNvSpPr>
          <p:nvPr>
            <p:ph type="title"/>
          </p:nvPr>
        </p:nvSpPr>
        <p:spPr>
          <a:xfrm>
            <a:off x="152400" y="152400"/>
            <a:ext cx="4191000" cy="353943"/>
          </a:xfrm>
        </p:spPr>
        <p:txBody>
          <a:bodyPr/>
          <a:lstStyle/>
          <a:p>
            <a:r>
              <a:rPr lang="hr-HR" dirty="0"/>
              <a:t>Other Security features</a:t>
            </a:r>
            <a:endParaRPr lang="en-US" dirty="0"/>
          </a:p>
        </p:txBody>
      </p:sp>
      <p:sp>
        <p:nvSpPr>
          <p:cNvPr id="3" name="Text Placeholder 2">
            <a:extLst>
              <a:ext uri="{FF2B5EF4-FFF2-40B4-BE49-F238E27FC236}">
                <a16:creationId xmlns:a16="http://schemas.microsoft.com/office/drawing/2014/main" id="{87A62F2F-3351-42DA-8816-7473D971DA0D}"/>
              </a:ext>
            </a:extLst>
          </p:cNvPr>
          <p:cNvSpPr>
            <a:spLocks noGrp="1"/>
          </p:cNvSpPr>
          <p:nvPr>
            <p:ph type="body" idx="1"/>
          </p:nvPr>
        </p:nvSpPr>
        <p:spPr>
          <a:xfrm>
            <a:off x="152400" y="762000"/>
            <a:ext cx="6995160" cy="8156079"/>
          </a:xfrm>
        </p:spPr>
        <p:txBody>
          <a:bodyPr/>
          <a:lstStyle/>
          <a:p>
            <a:r>
              <a:rPr lang="hr-HR" b="1" dirty="0"/>
              <a:t>Certificates and Keys</a:t>
            </a:r>
          </a:p>
          <a:p>
            <a:endParaRPr lang="hr-HR" sz="1400" dirty="0"/>
          </a:p>
          <a:p>
            <a:r>
              <a:rPr lang="en-US" sz="1400" dirty="0"/>
              <a:t>Salesforce certificates and key pairs are used for signatures that verify a request is coming from your organization. They are used for authenticated SSL communications with an external web site, or when using your organization as an Identity Provider. You only need to generate a Salesforce certificate and key pair if you're working with an external website that wants verification that a request is coming from a Salesforce organization.</a:t>
            </a:r>
            <a:endParaRPr lang="hr-HR" sz="1400" dirty="0"/>
          </a:p>
          <a:p>
            <a:r>
              <a:rPr lang="hr-HR" sz="1400" dirty="0"/>
              <a:t>Certificates can be self-signed or signed by an authorization authority.</a:t>
            </a:r>
          </a:p>
          <a:p>
            <a:endParaRPr lang="hr-HR" sz="1400" dirty="0"/>
          </a:p>
          <a:p>
            <a:r>
              <a:rPr lang="hr-HR" b="1" dirty="0"/>
              <a:t>Named credentials</a:t>
            </a:r>
          </a:p>
          <a:p>
            <a:endParaRPr lang="hr-HR" sz="1400" dirty="0"/>
          </a:p>
          <a:p>
            <a:r>
              <a:rPr lang="en-US" sz="1400" dirty="0"/>
              <a:t>A named credential specifies the URL of a callout endpoint and its required authentication parameters in one definition. To simplify the setup of authenticated callouts, specify a named credential as the callout endpoint. If you instead specify a URL as the callout endpoint, you must register that URL in your org’s remote site settings and handle the authentication yourself. For example, for an Apex callout, your code would need to handle authentication, which can be less secure and especially complicated for OAuth implementations.</a:t>
            </a:r>
            <a:endParaRPr lang="hr-HR" sz="1400" dirty="0"/>
          </a:p>
          <a:p>
            <a:endParaRPr lang="hr-HR" sz="1400" dirty="0"/>
          </a:p>
          <a:p>
            <a:r>
              <a:rPr lang="hr-HR" b="1" dirty="0"/>
              <a:t>WSDL Types</a:t>
            </a:r>
          </a:p>
          <a:p>
            <a:endParaRPr lang="hr-HR" sz="1400" dirty="0"/>
          </a:p>
          <a:p>
            <a:r>
              <a:rPr lang="en-US" sz="1400" b="1" dirty="0"/>
              <a:t>Enterprise WSDL:</a:t>
            </a:r>
          </a:p>
          <a:p>
            <a:pPr lvl="1"/>
            <a:r>
              <a:rPr lang="en-US" sz="1400" dirty="0"/>
              <a:t>a) The Enterprise WSDL is strongly typed</a:t>
            </a:r>
            <a:r>
              <a:rPr lang="hr-HR" sz="1400" dirty="0"/>
              <a:t> which makes it easier to use</a:t>
            </a:r>
            <a:endParaRPr lang="en-US" sz="1400" dirty="0"/>
          </a:p>
          <a:p>
            <a:pPr lvl="1"/>
            <a:r>
              <a:rPr lang="en-US" sz="1400" dirty="0"/>
              <a:t>b) The Enterprise WSDL is tied (bound) to a specific configuration of Salesforce (</a:t>
            </a:r>
            <a:r>
              <a:rPr lang="en-US" sz="1400" dirty="0" err="1"/>
              <a:t>ie</a:t>
            </a:r>
            <a:r>
              <a:rPr lang="en-US" sz="1400" dirty="0"/>
              <a:t>. a specific organization's Salesforce configuration).</a:t>
            </a:r>
          </a:p>
          <a:p>
            <a:pPr lvl="1"/>
            <a:r>
              <a:rPr lang="en-US" sz="1400" dirty="0"/>
              <a:t>c) The Enterprise WSDL changes if modifications (</a:t>
            </a:r>
            <a:r>
              <a:rPr lang="en-US" sz="1400" dirty="0" err="1"/>
              <a:t>e.g</a:t>
            </a:r>
            <a:r>
              <a:rPr lang="en-US" sz="1400" dirty="0"/>
              <a:t> custom fields or custom objects) are made to an organization's Salesforce configuration.</a:t>
            </a:r>
          </a:p>
          <a:p>
            <a:endParaRPr lang="en-US" sz="1400" dirty="0"/>
          </a:p>
          <a:p>
            <a:r>
              <a:rPr lang="en-US" sz="1400" dirty="0"/>
              <a:t>For the reasons outlined above, the Enterprise WSDL is intended primarily for Customers.</a:t>
            </a:r>
          </a:p>
          <a:p>
            <a:endParaRPr lang="en-US" sz="1400" dirty="0"/>
          </a:p>
          <a:p>
            <a:r>
              <a:rPr lang="en-US" sz="1400" b="1" dirty="0"/>
              <a:t>Partner WSDL:</a:t>
            </a:r>
          </a:p>
          <a:p>
            <a:pPr lvl="1"/>
            <a:r>
              <a:rPr lang="en-US" sz="1400" dirty="0"/>
              <a:t>a) The Partner WSDL is loosely typed</a:t>
            </a:r>
            <a:r>
              <a:rPr lang="hr-HR" sz="1400" dirty="0"/>
              <a:t> which makes it harder to use</a:t>
            </a:r>
            <a:endParaRPr lang="en-US" sz="1400" dirty="0"/>
          </a:p>
          <a:p>
            <a:pPr lvl="1"/>
            <a:r>
              <a:rPr lang="en-US" sz="1400" dirty="0"/>
              <a:t>b) The Partner WSDL can be used to reflect against/interrogate any configuration of Salesforce (</a:t>
            </a:r>
            <a:r>
              <a:rPr lang="en-US" sz="1400" dirty="0" err="1"/>
              <a:t>ie</a:t>
            </a:r>
            <a:r>
              <a:rPr lang="en-US" sz="1400" dirty="0"/>
              <a:t>. any organization's Salesforce configuration).</a:t>
            </a:r>
          </a:p>
          <a:p>
            <a:pPr lvl="1"/>
            <a:r>
              <a:rPr lang="en-US" sz="1400" dirty="0"/>
              <a:t>c) The Partner WSDL is static, and hence does not change if modifications are made to an organization's Salesforce configuration.</a:t>
            </a:r>
          </a:p>
          <a:p>
            <a:endParaRPr lang="en-US" sz="1400" dirty="0"/>
          </a:p>
          <a:p>
            <a:r>
              <a:rPr lang="en-US" sz="1400" dirty="0"/>
              <a:t>For the reasons outlined above, the Partner WSDL is intended primarily for Partners.</a:t>
            </a:r>
          </a:p>
        </p:txBody>
      </p:sp>
    </p:spTree>
    <p:extLst>
      <p:ext uri="{BB962C8B-B14F-4D97-AF65-F5344CB8AC3E}">
        <p14:creationId xmlns:p14="http://schemas.microsoft.com/office/powerpoint/2010/main" val="287715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97ED-ED8D-4520-A973-F171F9EAA05C}"/>
              </a:ext>
            </a:extLst>
          </p:cNvPr>
          <p:cNvSpPr>
            <a:spLocks noGrp="1"/>
          </p:cNvSpPr>
          <p:nvPr>
            <p:ph type="title"/>
          </p:nvPr>
        </p:nvSpPr>
        <p:spPr>
          <a:xfrm>
            <a:off x="152400" y="152400"/>
            <a:ext cx="3886200" cy="707886"/>
          </a:xfrm>
        </p:spPr>
        <p:txBody>
          <a:bodyPr/>
          <a:lstStyle/>
          <a:p>
            <a:r>
              <a:rPr lang="hr-HR" dirty="0"/>
              <a:t>Reports and Dashboards</a:t>
            </a:r>
            <a:endParaRPr lang="en-US" dirty="0"/>
          </a:p>
        </p:txBody>
      </p:sp>
      <p:sp>
        <p:nvSpPr>
          <p:cNvPr id="3" name="Text Placeholder 2">
            <a:extLst>
              <a:ext uri="{FF2B5EF4-FFF2-40B4-BE49-F238E27FC236}">
                <a16:creationId xmlns:a16="http://schemas.microsoft.com/office/drawing/2014/main" id="{CC7CF451-5E30-41AF-A5F8-9132924ABDD3}"/>
              </a:ext>
            </a:extLst>
          </p:cNvPr>
          <p:cNvSpPr>
            <a:spLocks noGrp="1"/>
          </p:cNvSpPr>
          <p:nvPr>
            <p:ph type="body" idx="1"/>
          </p:nvPr>
        </p:nvSpPr>
        <p:spPr>
          <a:xfrm>
            <a:off x="388620" y="648444"/>
            <a:ext cx="6995160" cy="276999"/>
          </a:xfrm>
        </p:spPr>
        <p:txBody>
          <a:bodyPr/>
          <a:lstStyle/>
          <a:p>
            <a:r>
              <a:rPr lang="hr-HR" b="1" dirty="0"/>
              <a:t>Report formats</a:t>
            </a:r>
            <a:endParaRPr lang="en-US" b="1" dirty="0"/>
          </a:p>
        </p:txBody>
      </p:sp>
      <p:graphicFrame>
        <p:nvGraphicFramePr>
          <p:cNvPr id="5" name="Table 4">
            <a:extLst>
              <a:ext uri="{FF2B5EF4-FFF2-40B4-BE49-F238E27FC236}">
                <a16:creationId xmlns:a16="http://schemas.microsoft.com/office/drawing/2014/main" id="{E405E04B-6B7D-4A7C-8ACB-49DCB271B8B6}"/>
              </a:ext>
            </a:extLst>
          </p:cNvPr>
          <p:cNvGraphicFramePr>
            <a:graphicFrameLocks noGrp="1"/>
          </p:cNvGraphicFramePr>
          <p:nvPr>
            <p:extLst>
              <p:ext uri="{D42A27DB-BD31-4B8C-83A1-F6EECF244321}">
                <p14:modId xmlns:p14="http://schemas.microsoft.com/office/powerpoint/2010/main" val="2100228021"/>
              </p:ext>
            </p:extLst>
          </p:nvPr>
        </p:nvGraphicFramePr>
        <p:xfrm>
          <a:off x="359642" y="990600"/>
          <a:ext cx="6995158" cy="4394200"/>
        </p:xfrm>
        <a:graphic>
          <a:graphicData uri="http://schemas.openxmlformats.org/drawingml/2006/table">
            <a:tbl>
              <a:tblPr firstRow="1" bandRow="1">
                <a:tableStyleId>{5C22544A-7EE6-4342-B048-85BDC9FD1C3A}</a:tableStyleId>
              </a:tblPr>
              <a:tblGrid>
                <a:gridCol w="1011958">
                  <a:extLst>
                    <a:ext uri="{9D8B030D-6E8A-4147-A177-3AD203B41FA5}">
                      <a16:colId xmlns:a16="http://schemas.microsoft.com/office/drawing/2014/main" val="818344749"/>
                    </a:ext>
                  </a:extLst>
                </a:gridCol>
                <a:gridCol w="5983200">
                  <a:extLst>
                    <a:ext uri="{9D8B030D-6E8A-4147-A177-3AD203B41FA5}">
                      <a16:colId xmlns:a16="http://schemas.microsoft.com/office/drawing/2014/main" val="2699787251"/>
                    </a:ext>
                  </a:extLst>
                </a:gridCol>
              </a:tblGrid>
              <a:tr h="370840">
                <a:tc>
                  <a:txBody>
                    <a:bodyPr/>
                    <a:lstStyle/>
                    <a:p>
                      <a:r>
                        <a:rPr lang="en-US" sz="1200" dirty="0"/>
                        <a:t>Format</a:t>
                      </a:r>
                    </a:p>
                  </a:txBody>
                  <a:tcPr/>
                </a:tc>
                <a:tc>
                  <a:txBody>
                    <a:bodyPr/>
                    <a:lstStyle/>
                    <a:p>
                      <a:r>
                        <a:rPr lang="en-US" sz="1200" dirty="0"/>
                        <a:t>Description</a:t>
                      </a:r>
                    </a:p>
                  </a:txBody>
                  <a:tcPr/>
                </a:tc>
                <a:extLst>
                  <a:ext uri="{0D108BD9-81ED-4DB2-BD59-A6C34878D82A}">
                    <a16:rowId xmlns:a16="http://schemas.microsoft.com/office/drawing/2014/main" val="2970111001"/>
                  </a:ext>
                </a:extLst>
              </a:tr>
              <a:tr h="370840">
                <a:tc>
                  <a:txBody>
                    <a:bodyPr/>
                    <a:lstStyle/>
                    <a:p>
                      <a:r>
                        <a:rPr lang="en-US" sz="1200" b="1" dirty="0"/>
                        <a:t>Tabular</a:t>
                      </a:r>
                    </a:p>
                  </a:txBody>
                  <a:tcPr/>
                </a:tc>
                <a:tc>
                  <a:txBody>
                    <a:bodyPr/>
                    <a:lstStyle/>
                    <a:p>
                      <a:r>
                        <a:rPr lang="en-US" sz="1200" dirty="0"/>
                        <a:t>Tabular reports are the simplest and fastest way to look at data. Similar to a spreadsheet, they consist simply of an ordered set of fields in columns, with each matching record listed in a row. Tabular reports are best for creating lists of records or a list with a single grand total. They can't be used to create groups of data or charts, and can't be used in dashboards unless rows are limited.</a:t>
                      </a:r>
                    </a:p>
                  </a:txBody>
                  <a:tcPr/>
                </a:tc>
                <a:extLst>
                  <a:ext uri="{0D108BD9-81ED-4DB2-BD59-A6C34878D82A}">
                    <a16:rowId xmlns:a16="http://schemas.microsoft.com/office/drawing/2014/main" val="2861655323"/>
                  </a:ext>
                </a:extLst>
              </a:tr>
              <a:tr h="370840">
                <a:tc>
                  <a:txBody>
                    <a:bodyPr/>
                    <a:lstStyle/>
                    <a:p>
                      <a:r>
                        <a:rPr lang="en-US" sz="1200" b="1" dirty="0"/>
                        <a:t>Summary</a:t>
                      </a:r>
                    </a:p>
                  </a:txBody>
                  <a:tcPr/>
                </a:tc>
                <a:tc>
                  <a:txBody>
                    <a:bodyPr/>
                    <a:lstStyle/>
                    <a:p>
                      <a:r>
                        <a:rPr lang="en-US" sz="1200" dirty="0"/>
                        <a:t>Summary reports are similar to tabular reports, but also allow users to group rows of data, view subtotals, and create charts. They can be used as the source report for dashboard components. Use this type for a report to show subtotals based on the value of a particular field or when you want to create a hierarchical list, such as all opportunities for your team, subtotaled by Stage and Owner. Summary reports with no groupings show as tabular reports on the report run page.</a:t>
                      </a:r>
                    </a:p>
                  </a:txBody>
                  <a:tcPr/>
                </a:tc>
                <a:extLst>
                  <a:ext uri="{0D108BD9-81ED-4DB2-BD59-A6C34878D82A}">
                    <a16:rowId xmlns:a16="http://schemas.microsoft.com/office/drawing/2014/main" val="1413728903"/>
                  </a:ext>
                </a:extLst>
              </a:tr>
              <a:tr h="370840">
                <a:tc>
                  <a:txBody>
                    <a:bodyPr/>
                    <a:lstStyle/>
                    <a:p>
                      <a:r>
                        <a:rPr lang="en-US" sz="1200" b="1" dirty="0"/>
                        <a:t>Matrix</a:t>
                      </a:r>
                    </a:p>
                    <a:p>
                      <a:endParaRPr lang="en-US" sz="1200" dirty="0"/>
                    </a:p>
                  </a:txBody>
                  <a:tcPr/>
                </a:tc>
                <a:tc>
                  <a:txBody>
                    <a:bodyPr/>
                    <a:lstStyle/>
                    <a:p>
                      <a:r>
                        <a:rPr lang="en-US" sz="1200" dirty="0"/>
                        <a:t>Matrix reports are similar to summary reports but allow you to group and summarize data by both rows and columns. They can be used as the source report for dashboard components. Use this type for comparing related totals, especially if you have large amounts of data to summarize and you need to compare values in several different fields, or you want to look at data by date and by product, person, or geography. Matrix reports without at least one row and one column grouping show as summary reports on the report run page.</a:t>
                      </a:r>
                    </a:p>
                  </a:txBody>
                  <a:tcPr/>
                </a:tc>
                <a:extLst>
                  <a:ext uri="{0D108BD9-81ED-4DB2-BD59-A6C34878D82A}">
                    <a16:rowId xmlns:a16="http://schemas.microsoft.com/office/drawing/2014/main" val="568915559"/>
                  </a:ext>
                </a:extLst>
              </a:tr>
              <a:tr h="370840">
                <a:tc>
                  <a:txBody>
                    <a:bodyPr/>
                    <a:lstStyle/>
                    <a:p>
                      <a:r>
                        <a:rPr lang="en-US" sz="1200" b="1" dirty="0"/>
                        <a:t>Joined</a:t>
                      </a:r>
                    </a:p>
                    <a:p>
                      <a:endParaRPr lang="en-US" sz="1200" dirty="0"/>
                    </a:p>
                  </a:txBody>
                  <a:tcPr/>
                </a:tc>
                <a:tc>
                  <a:txBody>
                    <a:bodyPr/>
                    <a:lstStyle/>
                    <a:p>
                      <a:r>
                        <a:rPr lang="en-US" sz="1200" dirty="0"/>
                        <a:t>Joined reports let you create multiple report blocks that provide different views of your data. Each block acts like a “sub-report,” with its own fields, columns, sorting, and filtering. A joined report can even contain data from different report types.</a:t>
                      </a:r>
                    </a:p>
                  </a:txBody>
                  <a:tcPr/>
                </a:tc>
                <a:extLst>
                  <a:ext uri="{0D108BD9-81ED-4DB2-BD59-A6C34878D82A}">
                    <a16:rowId xmlns:a16="http://schemas.microsoft.com/office/drawing/2014/main" val="1739873679"/>
                  </a:ext>
                </a:extLst>
              </a:tr>
            </a:tbl>
          </a:graphicData>
        </a:graphic>
      </p:graphicFrame>
      <p:sp>
        <p:nvSpPr>
          <p:cNvPr id="11" name="Text Placeholder 2">
            <a:extLst>
              <a:ext uri="{FF2B5EF4-FFF2-40B4-BE49-F238E27FC236}">
                <a16:creationId xmlns:a16="http://schemas.microsoft.com/office/drawing/2014/main" id="{1DA0B6F8-49AD-428B-B976-E992EF044FCD}"/>
              </a:ext>
            </a:extLst>
          </p:cNvPr>
          <p:cNvSpPr txBox="1">
            <a:spLocks/>
          </p:cNvSpPr>
          <p:nvPr/>
        </p:nvSpPr>
        <p:spPr>
          <a:xfrm>
            <a:off x="388620" y="5387756"/>
            <a:ext cx="6995160" cy="584775"/>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sz="1200" kern="0" dirty="0">
                <a:solidFill>
                  <a:sysClr val="windowText" lastClr="000000"/>
                </a:solidFill>
              </a:rPr>
              <a:t>*Reports can only go 3 levels deep</a:t>
            </a:r>
          </a:p>
          <a:p>
            <a:endParaRPr lang="hr-HR" sz="800" b="1" kern="0" dirty="0">
              <a:solidFill>
                <a:sysClr val="windowText" lastClr="000000"/>
              </a:solidFill>
            </a:endParaRPr>
          </a:p>
          <a:p>
            <a:r>
              <a:rPr lang="hr-HR" b="1" kern="0" dirty="0">
                <a:solidFill>
                  <a:sysClr val="windowText" lastClr="000000"/>
                </a:solidFill>
              </a:rPr>
              <a:t>Dashboard component types</a:t>
            </a:r>
            <a:endParaRPr lang="en-US" b="1" kern="0" dirty="0">
              <a:solidFill>
                <a:sysClr val="windowText" lastClr="000000"/>
              </a:solidFill>
            </a:endParaRPr>
          </a:p>
        </p:txBody>
      </p:sp>
      <p:graphicFrame>
        <p:nvGraphicFramePr>
          <p:cNvPr id="12" name="Table 11">
            <a:extLst>
              <a:ext uri="{FF2B5EF4-FFF2-40B4-BE49-F238E27FC236}">
                <a16:creationId xmlns:a16="http://schemas.microsoft.com/office/drawing/2014/main" id="{FE1CEA80-CEF1-4104-A157-01D0D67A2526}"/>
              </a:ext>
            </a:extLst>
          </p:cNvPr>
          <p:cNvGraphicFramePr>
            <a:graphicFrameLocks noGrp="1"/>
          </p:cNvGraphicFramePr>
          <p:nvPr>
            <p:extLst>
              <p:ext uri="{D42A27DB-BD31-4B8C-83A1-F6EECF244321}">
                <p14:modId xmlns:p14="http://schemas.microsoft.com/office/powerpoint/2010/main" val="2282057366"/>
              </p:ext>
            </p:extLst>
          </p:nvPr>
        </p:nvGraphicFramePr>
        <p:xfrm>
          <a:off x="388620" y="6029471"/>
          <a:ext cx="6926580" cy="3918439"/>
        </p:xfrm>
        <a:graphic>
          <a:graphicData uri="http://schemas.openxmlformats.org/drawingml/2006/table">
            <a:tbl>
              <a:tblPr firstRow="1" bandRow="1">
                <a:tableStyleId>{5C22544A-7EE6-4342-B048-85BDC9FD1C3A}</a:tableStyleId>
              </a:tblPr>
              <a:tblGrid>
                <a:gridCol w="1135380">
                  <a:extLst>
                    <a:ext uri="{9D8B030D-6E8A-4147-A177-3AD203B41FA5}">
                      <a16:colId xmlns:a16="http://schemas.microsoft.com/office/drawing/2014/main" val="3226454033"/>
                    </a:ext>
                  </a:extLst>
                </a:gridCol>
                <a:gridCol w="762000">
                  <a:extLst>
                    <a:ext uri="{9D8B030D-6E8A-4147-A177-3AD203B41FA5}">
                      <a16:colId xmlns:a16="http://schemas.microsoft.com/office/drawing/2014/main" val="3220192304"/>
                    </a:ext>
                  </a:extLst>
                </a:gridCol>
                <a:gridCol w="5029200">
                  <a:extLst>
                    <a:ext uri="{9D8B030D-6E8A-4147-A177-3AD203B41FA5}">
                      <a16:colId xmlns:a16="http://schemas.microsoft.com/office/drawing/2014/main" val="1932197661"/>
                    </a:ext>
                  </a:extLst>
                </a:gridCol>
              </a:tblGrid>
              <a:tr h="370840">
                <a:tc>
                  <a:txBody>
                    <a:bodyPr/>
                    <a:lstStyle/>
                    <a:p>
                      <a:r>
                        <a:rPr lang="en-US" sz="1200" b="1" dirty="0">
                          <a:solidFill>
                            <a:schemeClr val="lt1"/>
                          </a:solidFill>
                          <a:latin typeface="+mn-lt"/>
                          <a:ea typeface="+mn-ea"/>
                          <a:cs typeface="+mn-cs"/>
                        </a:rPr>
                        <a:t>Component Type</a:t>
                      </a:r>
                    </a:p>
                  </a:txBody>
                  <a:tcPr/>
                </a:tc>
                <a:tc>
                  <a:txBody>
                    <a:bodyPr/>
                    <a:lstStyle/>
                    <a:p>
                      <a:r>
                        <a:rPr lang="en-US" sz="1200" b="1" dirty="0">
                          <a:solidFill>
                            <a:schemeClr val="lt1"/>
                          </a:solidFill>
                          <a:latin typeface="+mn-lt"/>
                          <a:ea typeface="+mn-ea"/>
                          <a:cs typeface="+mn-cs"/>
                        </a:rPr>
                        <a:t>Image</a:t>
                      </a:r>
                    </a:p>
                    <a:p>
                      <a:endParaRPr lang="en-US" sz="1200" b="1" dirty="0">
                        <a:solidFill>
                          <a:schemeClr val="lt1"/>
                        </a:solidFill>
                        <a:latin typeface="+mn-lt"/>
                        <a:ea typeface="+mn-ea"/>
                        <a:cs typeface="+mn-cs"/>
                      </a:endParaRPr>
                    </a:p>
                  </a:txBody>
                  <a:tcPr/>
                </a:tc>
                <a:tc>
                  <a:txBody>
                    <a:bodyPr/>
                    <a:lstStyle/>
                    <a:p>
                      <a:r>
                        <a:rPr lang="en-US" sz="1200" b="1" dirty="0">
                          <a:solidFill>
                            <a:schemeClr val="lt1"/>
                          </a:solidFill>
                          <a:latin typeface="+mn-lt"/>
                          <a:ea typeface="+mn-ea"/>
                          <a:cs typeface="+mn-cs"/>
                        </a:rPr>
                        <a:t>Description</a:t>
                      </a:r>
                    </a:p>
                    <a:p>
                      <a:endParaRPr lang="en-US" sz="1200" b="1" dirty="0">
                        <a:solidFill>
                          <a:schemeClr val="lt1"/>
                        </a:solidFill>
                        <a:latin typeface="+mn-lt"/>
                        <a:ea typeface="+mn-ea"/>
                        <a:cs typeface="+mn-cs"/>
                      </a:endParaRPr>
                    </a:p>
                  </a:txBody>
                  <a:tcPr/>
                </a:tc>
                <a:extLst>
                  <a:ext uri="{0D108BD9-81ED-4DB2-BD59-A6C34878D82A}">
                    <a16:rowId xmlns:a16="http://schemas.microsoft.com/office/drawing/2014/main" val="3334962952"/>
                  </a:ext>
                </a:extLst>
              </a:tr>
              <a:tr h="544684">
                <a:tc>
                  <a:txBody>
                    <a:bodyPr/>
                    <a:lstStyle/>
                    <a:p>
                      <a:pPr marL="0" algn="l" fontAlgn="t"/>
                      <a:r>
                        <a:rPr lang="en-US" sz="1200" b="1" dirty="0">
                          <a:solidFill>
                            <a:schemeClr val="dk1"/>
                          </a:solidFill>
                          <a:latin typeface="+mn-lt"/>
                          <a:ea typeface="+mn-ea"/>
                          <a:cs typeface="+mn-cs"/>
                        </a:rPr>
                        <a:t>Chart</a:t>
                      </a:r>
                    </a:p>
                  </a:txBody>
                  <a:tcPr anchor="ctr"/>
                </a:tc>
                <a:tc>
                  <a:txBody>
                    <a:bodyPr/>
                    <a:lstStyle/>
                    <a:p>
                      <a:pPr algn="l" fontAlgn="b"/>
                      <a:r>
                        <a:rPr lang="en-US" sz="1200" b="0" i="0" u="none" strike="noStrike" dirty="0">
                          <a:solidFill>
                            <a:srgbClr val="333333"/>
                          </a:solidFill>
                          <a:effectLst/>
                          <a:latin typeface="+mn-lt"/>
                        </a:rPr>
                        <a:t> </a:t>
                      </a:r>
                      <a:endParaRPr lang="en-US" sz="1200" b="0" i="0" u="none" strike="noStrike" dirty="0">
                        <a:solidFill>
                          <a:srgbClr val="000000"/>
                        </a:solidFill>
                        <a:effectLst/>
                        <a:latin typeface="+mn-lt"/>
                      </a:endParaRPr>
                    </a:p>
                  </a:txBody>
                  <a:tcPr/>
                </a:tc>
                <a:tc>
                  <a:txBody>
                    <a:bodyPr/>
                    <a:lstStyle/>
                    <a:p>
                      <a:pPr algn="l" fontAlgn="t"/>
                      <a:r>
                        <a:rPr lang="en-US" sz="1200" b="0" i="0" u="none" strike="noStrike" dirty="0">
                          <a:solidFill>
                            <a:srgbClr val="333333"/>
                          </a:solidFill>
                          <a:effectLst/>
                          <a:latin typeface="+mn-lt"/>
                        </a:rPr>
                        <a:t>Use a chart when you want to show data graphically. You can choose from a variety of chart types.</a:t>
                      </a:r>
                    </a:p>
                  </a:txBody>
                  <a:tcPr/>
                </a:tc>
                <a:extLst>
                  <a:ext uri="{0D108BD9-81ED-4DB2-BD59-A6C34878D82A}">
                    <a16:rowId xmlns:a16="http://schemas.microsoft.com/office/drawing/2014/main" val="779287771"/>
                  </a:ext>
                </a:extLst>
              </a:tr>
              <a:tr h="533400">
                <a:tc>
                  <a:txBody>
                    <a:bodyPr/>
                    <a:lstStyle/>
                    <a:p>
                      <a:pPr marL="0" algn="l" fontAlgn="t"/>
                      <a:r>
                        <a:rPr lang="en-US" sz="1200" b="1" dirty="0">
                          <a:solidFill>
                            <a:schemeClr val="dk1"/>
                          </a:solidFill>
                          <a:latin typeface="+mn-lt"/>
                          <a:ea typeface="+mn-ea"/>
                          <a:cs typeface="+mn-cs"/>
                        </a:rPr>
                        <a:t>Gauge</a:t>
                      </a:r>
                    </a:p>
                  </a:txBody>
                  <a:tcPr anchor="ctr"/>
                </a:tc>
                <a:tc>
                  <a:txBody>
                    <a:bodyPr/>
                    <a:lstStyle/>
                    <a:p>
                      <a:pPr algn="l" fontAlgn="b"/>
                      <a:r>
                        <a:rPr lang="en-US" sz="1200" b="0" i="0" u="none" strike="noStrike">
                          <a:solidFill>
                            <a:srgbClr val="333333"/>
                          </a:solidFill>
                          <a:effectLst/>
                          <a:latin typeface="+mn-lt"/>
                        </a:rPr>
                        <a:t> </a:t>
                      </a:r>
                      <a:endParaRPr lang="en-US" sz="1200" b="0" i="0" u="none" strike="noStrike">
                        <a:solidFill>
                          <a:srgbClr val="000000"/>
                        </a:solidFill>
                        <a:effectLst/>
                        <a:latin typeface="+mn-lt"/>
                      </a:endParaRPr>
                    </a:p>
                  </a:txBody>
                  <a:tcPr/>
                </a:tc>
                <a:tc>
                  <a:txBody>
                    <a:bodyPr/>
                    <a:lstStyle/>
                    <a:p>
                      <a:pPr algn="l" fontAlgn="t"/>
                      <a:r>
                        <a:rPr lang="en-US" sz="1200" b="0" i="0" u="none" strike="noStrike" dirty="0">
                          <a:solidFill>
                            <a:srgbClr val="333333"/>
                          </a:solidFill>
                          <a:effectLst/>
                          <a:latin typeface="+mn-lt"/>
                        </a:rPr>
                        <a:t>Use a gauge when you have a single value that you want to show within a range of custom values. </a:t>
                      </a:r>
                    </a:p>
                  </a:txBody>
                  <a:tcPr/>
                </a:tc>
                <a:extLst>
                  <a:ext uri="{0D108BD9-81ED-4DB2-BD59-A6C34878D82A}">
                    <a16:rowId xmlns:a16="http://schemas.microsoft.com/office/drawing/2014/main" val="1007279325"/>
                  </a:ext>
                </a:extLst>
              </a:tr>
              <a:tr h="370840">
                <a:tc>
                  <a:txBody>
                    <a:bodyPr/>
                    <a:lstStyle/>
                    <a:p>
                      <a:pPr marL="0" algn="l" fontAlgn="t"/>
                      <a:r>
                        <a:rPr lang="en-US" sz="1200" b="1" dirty="0">
                          <a:solidFill>
                            <a:schemeClr val="dk1"/>
                          </a:solidFill>
                          <a:latin typeface="+mn-lt"/>
                          <a:ea typeface="+mn-ea"/>
                          <a:cs typeface="+mn-cs"/>
                        </a:rPr>
                        <a:t>Metric</a:t>
                      </a:r>
                    </a:p>
                  </a:txBody>
                  <a:tcPr anchor="ctr"/>
                </a:tc>
                <a:tc>
                  <a:txBody>
                    <a:bodyPr/>
                    <a:lstStyle/>
                    <a:p>
                      <a:pPr algn="l" fontAlgn="b"/>
                      <a:r>
                        <a:rPr lang="en-US" sz="1200" b="0" i="0" u="none" strike="noStrike" dirty="0">
                          <a:solidFill>
                            <a:srgbClr val="333333"/>
                          </a:solidFill>
                          <a:effectLst/>
                          <a:latin typeface="+mn-lt"/>
                        </a:rPr>
                        <a:t> </a:t>
                      </a:r>
                      <a:endParaRPr lang="en-US" sz="1200" b="0" i="0" u="none" strike="noStrike" dirty="0">
                        <a:solidFill>
                          <a:srgbClr val="000000"/>
                        </a:solidFill>
                        <a:effectLst/>
                        <a:latin typeface="+mn-lt"/>
                      </a:endParaRPr>
                    </a:p>
                  </a:txBody>
                  <a:tcPr/>
                </a:tc>
                <a:tc>
                  <a:txBody>
                    <a:bodyPr/>
                    <a:lstStyle/>
                    <a:p>
                      <a:pPr algn="l" fontAlgn="t"/>
                      <a:r>
                        <a:rPr lang="en-US" sz="1200" b="0" i="0" u="none" strike="noStrike" dirty="0">
                          <a:solidFill>
                            <a:srgbClr val="333333"/>
                          </a:solidFill>
                          <a:effectLst/>
                          <a:latin typeface="+mn-lt"/>
                        </a:rPr>
                        <a:t>Use a metric when you have one key value to display. For example, if you have a report showing the total amount for all opportunities in the Closed, Commit, and Base Case stages in the current month, you can name that value and use it as a revenue target for the month displayed on the dashboard.</a:t>
                      </a:r>
                    </a:p>
                  </a:txBody>
                  <a:tcPr/>
                </a:tc>
                <a:extLst>
                  <a:ext uri="{0D108BD9-81ED-4DB2-BD59-A6C34878D82A}">
                    <a16:rowId xmlns:a16="http://schemas.microsoft.com/office/drawing/2014/main" val="4086325705"/>
                  </a:ext>
                </a:extLst>
              </a:tr>
              <a:tr h="554355">
                <a:tc>
                  <a:txBody>
                    <a:bodyPr/>
                    <a:lstStyle/>
                    <a:p>
                      <a:pPr marL="0" algn="l" fontAlgn="t"/>
                      <a:r>
                        <a:rPr lang="en-US" sz="1200" b="1" dirty="0">
                          <a:solidFill>
                            <a:schemeClr val="dk1"/>
                          </a:solidFill>
                          <a:latin typeface="+mn-lt"/>
                          <a:ea typeface="+mn-ea"/>
                          <a:cs typeface="+mn-cs"/>
                        </a:rPr>
                        <a:t>Table</a:t>
                      </a:r>
                    </a:p>
                  </a:txBody>
                  <a:tcPr anchor="ctr"/>
                </a:tc>
                <a:tc>
                  <a:txBody>
                    <a:bodyPr/>
                    <a:lstStyle/>
                    <a:p>
                      <a:pPr algn="l" fontAlgn="b"/>
                      <a:r>
                        <a:rPr lang="en-US" sz="1200" b="0" i="0" u="none" strike="noStrike">
                          <a:solidFill>
                            <a:srgbClr val="333333"/>
                          </a:solidFill>
                          <a:effectLst/>
                          <a:latin typeface="+mn-lt"/>
                        </a:rPr>
                        <a:t> </a:t>
                      </a:r>
                      <a:endParaRPr lang="en-US" sz="1200" b="0" i="0" u="none" strike="noStrike">
                        <a:solidFill>
                          <a:srgbClr val="000000"/>
                        </a:solidFill>
                        <a:effectLst/>
                        <a:latin typeface="+mn-lt"/>
                      </a:endParaRPr>
                    </a:p>
                  </a:txBody>
                  <a:tcPr/>
                </a:tc>
                <a:tc>
                  <a:txBody>
                    <a:bodyPr/>
                    <a:lstStyle/>
                    <a:p>
                      <a:pPr algn="l" fontAlgn="t"/>
                      <a:r>
                        <a:rPr lang="en-US" sz="1200" b="0" i="0" u="none" strike="noStrike" dirty="0">
                          <a:solidFill>
                            <a:srgbClr val="333333"/>
                          </a:solidFill>
                          <a:effectLst/>
                          <a:latin typeface="+mn-lt"/>
                        </a:rPr>
                        <a:t>Use a table to show a set of report data in column form. Supports sort order, and conditional highlighting.</a:t>
                      </a:r>
                    </a:p>
                  </a:txBody>
                  <a:tcPr/>
                </a:tc>
                <a:extLst>
                  <a:ext uri="{0D108BD9-81ED-4DB2-BD59-A6C34878D82A}">
                    <a16:rowId xmlns:a16="http://schemas.microsoft.com/office/drawing/2014/main" val="252011538"/>
                  </a:ext>
                </a:extLst>
              </a:tr>
              <a:tr h="370840">
                <a:tc>
                  <a:txBody>
                    <a:bodyPr/>
                    <a:lstStyle/>
                    <a:p>
                      <a:pPr marL="0" algn="l" fontAlgn="t"/>
                      <a:r>
                        <a:rPr lang="en-US" sz="1200" b="1" dirty="0">
                          <a:solidFill>
                            <a:schemeClr val="dk1"/>
                          </a:solidFill>
                          <a:latin typeface="+mn-lt"/>
                          <a:ea typeface="+mn-ea"/>
                          <a:cs typeface="+mn-cs"/>
                        </a:rPr>
                        <a:t>Visualforce Page</a:t>
                      </a:r>
                    </a:p>
                  </a:txBody>
                  <a:tcPr anchor="ctr"/>
                </a:tc>
                <a:tc>
                  <a:txBody>
                    <a:bodyPr/>
                    <a:lstStyle/>
                    <a:p>
                      <a:pPr algn="ctr" fontAlgn="t"/>
                      <a:r>
                        <a:rPr lang="en-US" sz="1200" b="0" i="0" u="none" strike="noStrike" dirty="0">
                          <a:solidFill>
                            <a:srgbClr val="333333"/>
                          </a:solidFill>
                          <a:effectLst/>
                          <a:latin typeface="+mn-lt"/>
                        </a:rPr>
                        <a:t>N/A</a:t>
                      </a:r>
                    </a:p>
                  </a:txBody>
                  <a:tcPr anchor="ctr"/>
                </a:tc>
                <a:tc>
                  <a:txBody>
                    <a:bodyPr/>
                    <a:lstStyle/>
                    <a:p>
                      <a:pPr algn="l" fontAlgn="b"/>
                      <a:r>
                        <a:rPr lang="en-US" sz="1200" b="0" i="0" u="none" strike="noStrike" dirty="0">
                          <a:solidFill>
                            <a:srgbClr val="000000"/>
                          </a:solidFill>
                          <a:effectLst/>
                          <a:latin typeface="+mn-lt"/>
                        </a:rPr>
                        <a:t>Use a Visualforce page when you want to create a custom component or show information not available in another component type. Visualforce pages must have a </a:t>
                      </a:r>
                      <a:r>
                        <a:rPr lang="en-US" sz="1200" b="0" i="0" u="none" strike="noStrike" dirty="0" err="1">
                          <a:solidFill>
                            <a:srgbClr val="000000"/>
                          </a:solidFill>
                          <a:effectLst/>
                          <a:latin typeface="+mn-lt"/>
                        </a:rPr>
                        <a:t>StandardSetController</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recordsetvar</a:t>
                      </a:r>
                      <a:r>
                        <a:rPr lang="en-US" sz="1200" b="0" i="0" u="none" strike="noStrike" dirty="0">
                          <a:solidFill>
                            <a:srgbClr val="000000"/>
                          </a:solidFill>
                          <a:effectLst/>
                          <a:latin typeface="+mn-lt"/>
                        </a:rPr>
                        <a:t>) or a </a:t>
                      </a:r>
                      <a:r>
                        <a:rPr lang="en-US" sz="1200" b="0" i="0" u="none" strike="noStrike" dirty="0" err="1">
                          <a:solidFill>
                            <a:srgbClr val="000000"/>
                          </a:solidFill>
                          <a:effectLst/>
                          <a:latin typeface="+mn-lt"/>
                        </a:rPr>
                        <a:t>CustomController</a:t>
                      </a:r>
                      <a:r>
                        <a:rPr lang="en-US" sz="1200" b="0" i="0" u="none" strike="noStrike" dirty="0">
                          <a:solidFill>
                            <a:srgbClr val="000000"/>
                          </a:solidFill>
                          <a:effectLst/>
                          <a:latin typeface="+mn-lt"/>
                        </a:rPr>
                        <a:t> to appear in the Dashboards.</a:t>
                      </a:r>
                    </a:p>
                  </a:txBody>
                  <a:tcPr anchor="b"/>
                </a:tc>
                <a:extLst>
                  <a:ext uri="{0D108BD9-81ED-4DB2-BD59-A6C34878D82A}">
                    <a16:rowId xmlns:a16="http://schemas.microsoft.com/office/drawing/2014/main" val="1336645134"/>
                  </a:ext>
                </a:extLst>
              </a:tr>
            </a:tbl>
          </a:graphicData>
        </a:graphic>
      </p:graphicFrame>
      <p:pic>
        <p:nvPicPr>
          <p:cNvPr id="14" name="Picture 13" descr="gauge_image">
            <a:extLst>
              <a:ext uri="{FF2B5EF4-FFF2-40B4-BE49-F238E27FC236}">
                <a16:creationId xmlns:a16="http://schemas.microsoft.com/office/drawing/2014/main" id="{4A05B4C8-E486-48EE-82E2-EDDA106C1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20" y="7065311"/>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etric chart">
            <a:extLst>
              <a:ext uri="{FF2B5EF4-FFF2-40B4-BE49-F238E27FC236}">
                <a16:creationId xmlns:a16="http://schemas.microsoft.com/office/drawing/2014/main" id="{7A5F704C-6DD2-42D5-B5CA-1688F408F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20" y="767480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ata table">
            <a:extLst>
              <a:ext uri="{FF2B5EF4-FFF2-40B4-BE49-F238E27FC236}">
                <a16:creationId xmlns:a16="http://schemas.microsoft.com/office/drawing/2014/main" id="{46A138BD-95A5-49A6-B9CB-07E12198D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568" y="861301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ie chart">
            <a:extLst>
              <a:ext uri="{FF2B5EF4-FFF2-40B4-BE49-F238E27FC236}">
                <a16:creationId xmlns:a16="http://schemas.microsoft.com/office/drawing/2014/main" id="{33E3CC3B-A67E-4224-9120-3CF0A60D9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568" y="6522420"/>
            <a:ext cx="476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2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8040-5263-4B92-A71C-A1256457119E}"/>
              </a:ext>
            </a:extLst>
          </p:cNvPr>
          <p:cNvSpPr>
            <a:spLocks noGrp="1"/>
          </p:cNvSpPr>
          <p:nvPr>
            <p:ph type="title"/>
          </p:nvPr>
        </p:nvSpPr>
        <p:spPr>
          <a:xfrm>
            <a:off x="228600" y="152400"/>
            <a:ext cx="3124200" cy="353943"/>
          </a:xfrm>
        </p:spPr>
        <p:txBody>
          <a:bodyPr/>
          <a:lstStyle/>
          <a:p>
            <a:r>
              <a:rPr lang="hr-HR" dirty="0"/>
              <a:t>Integration</a:t>
            </a:r>
            <a:endParaRPr lang="en-US" dirty="0"/>
          </a:p>
        </p:txBody>
      </p:sp>
      <p:sp>
        <p:nvSpPr>
          <p:cNvPr id="3" name="Text Placeholder 2">
            <a:extLst>
              <a:ext uri="{FF2B5EF4-FFF2-40B4-BE49-F238E27FC236}">
                <a16:creationId xmlns:a16="http://schemas.microsoft.com/office/drawing/2014/main" id="{D78BBB9D-E780-498D-AA0B-B8569BB31D1F}"/>
              </a:ext>
            </a:extLst>
          </p:cNvPr>
          <p:cNvSpPr>
            <a:spLocks noGrp="1"/>
          </p:cNvSpPr>
          <p:nvPr>
            <p:ph type="body" idx="1"/>
          </p:nvPr>
        </p:nvSpPr>
        <p:spPr>
          <a:xfrm>
            <a:off x="228600" y="684818"/>
            <a:ext cx="6995160" cy="1569660"/>
          </a:xfrm>
        </p:spPr>
        <p:txBody>
          <a:bodyPr/>
          <a:lstStyle/>
          <a:p>
            <a:r>
              <a:rPr lang="hr-HR" sz="1400" b="1" dirty="0"/>
              <a:t>Integration Types</a:t>
            </a:r>
          </a:p>
          <a:p>
            <a:pPr marL="743002" lvl="1" indent="-285750">
              <a:buFont typeface="Arial" panose="020B0604020202020204" pitchFamily="34" charset="0"/>
              <a:buChar char="•"/>
            </a:pPr>
            <a:r>
              <a:rPr lang="hr-HR" sz="1400" dirty="0"/>
              <a:t>UI Integration</a:t>
            </a:r>
          </a:p>
          <a:p>
            <a:pPr marL="743002" lvl="1" indent="-285750">
              <a:buFont typeface="Arial" panose="020B0604020202020204" pitchFamily="34" charset="0"/>
              <a:buChar char="•"/>
            </a:pPr>
            <a:r>
              <a:rPr lang="hr-HR" sz="1400" dirty="0"/>
              <a:t>Data integration</a:t>
            </a:r>
          </a:p>
          <a:p>
            <a:pPr marL="743002" lvl="1" indent="-285750">
              <a:buFont typeface="Arial" panose="020B0604020202020204" pitchFamily="34" charset="0"/>
              <a:buChar char="•"/>
            </a:pPr>
            <a:r>
              <a:rPr lang="hr-HR" sz="1400" dirty="0"/>
              <a:t>Security integration</a:t>
            </a:r>
          </a:p>
          <a:p>
            <a:pPr marL="743002" lvl="1" indent="-285750">
              <a:buFont typeface="Arial" panose="020B0604020202020204" pitchFamily="34" charset="0"/>
              <a:buChar char="•"/>
            </a:pPr>
            <a:r>
              <a:rPr lang="hr-HR" sz="1400" dirty="0"/>
              <a:t>Business process integration</a:t>
            </a:r>
          </a:p>
          <a:p>
            <a:endParaRPr lang="hr-HR" b="1" dirty="0"/>
          </a:p>
          <a:p>
            <a:r>
              <a:rPr lang="hr-HR" sz="1400" b="1" dirty="0"/>
              <a:t>Integration Mechanisms</a:t>
            </a:r>
          </a:p>
        </p:txBody>
      </p:sp>
      <p:graphicFrame>
        <p:nvGraphicFramePr>
          <p:cNvPr id="4" name="Table 3">
            <a:extLst>
              <a:ext uri="{FF2B5EF4-FFF2-40B4-BE49-F238E27FC236}">
                <a16:creationId xmlns:a16="http://schemas.microsoft.com/office/drawing/2014/main" id="{AC20F980-FC3B-4725-B29F-6A898B95949F}"/>
              </a:ext>
            </a:extLst>
          </p:cNvPr>
          <p:cNvGraphicFramePr>
            <a:graphicFrameLocks noGrp="1"/>
          </p:cNvGraphicFramePr>
          <p:nvPr>
            <p:extLst>
              <p:ext uri="{D42A27DB-BD31-4B8C-83A1-F6EECF244321}">
                <p14:modId xmlns:p14="http://schemas.microsoft.com/office/powerpoint/2010/main" val="3406597002"/>
              </p:ext>
            </p:extLst>
          </p:nvPr>
        </p:nvGraphicFramePr>
        <p:xfrm>
          <a:off x="228600" y="2308680"/>
          <a:ext cx="7162800" cy="75363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61441895"/>
                    </a:ext>
                  </a:extLst>
                </a:gridCol>
                <a:gridCol w="6096000">
                  <a:extLst>
                    <a:ext uri="{9D8B030D-6E8A-4147-A177-3AD203B41FA5}">
                      <a16:colId xmlns:a16="http://schemas.microsoft.com/office/drawing/2014/main" val="3011955316"/>
                    </a:ext>
                  </a:extLst>
                </a:gridCol>
              </a:tblGrid>
              <a:tr h="358320">
                <a:tc>
                  <a:txBody>
                    <a:bodyPr/>
                    <a:lstStyle/>
                    <a:p>
                      <a:r>
                        <a:rPr lang="hr-HR" sz="1200" dirty="0"/>
                        <a:t>Mechanism</a:t>
                      </a:r>
                      <a:endParaRPr lang="en-US" sz="1200" dirty="0"/>
                    </a:p>
                  </a:txBody>
                  <a:tcPr/>
                </a:tc>
                <a:tc>
                  <a:txBody>
                    <a:bodyPr/>
                    <a:lstStyle/>
                    <a:p>
                      <a:r>
                        <a:rPr lang="hr-HR" sz="1200" dirty="0"/>
                        <a:t>Description</a:t>
                      </a:r>
                      <a:endParaRPr lang="en-US" sz="1200" dirty="0"/>
                    </a:p>
                  </a:txBody>
                  <a:tcPr/>
                </a:tc>
                <a:extLst>
                  <a:ext uri="{0D108BD9-81ED-4DB2-BD59-A6C34878D82A}">
                    <a16:rowId xmlns:a16="http://schemas.microsoft.com/office/drawing/2014/main" val="3967863315"/>
                  </a:ext>
                </a:extLst>
              </a:tr>
              <a:tr h="421570">
                <a:tc>
                  <a:txBody>
                    <a:bodyPr/>
                    <a:lstStyle/>
                    <a:p>
                      <a:r>
                        <a:rPr lang="hr-HR" sz="1100" b="1" dirty="0"/>
                        <a:t>External objects</a:t>
                      </a:r>
                      <a:endParaRPr lang="en-US" sz="1100" b="1" dirty="0"/>
                    </a:p>
                  </a:txBody>
                  <a:tcPr/>
                </a:tc>
                <a:tc>
                  <a:txBody>
                    <a:bodyPr/>
                    <a:lstStyle/>
                    <a:p>
                      <a:r>
                        <a:rPr lang="hr-HR" sz="1100" dirty="0"/>
                        <a:t>Data is fetched from an external system using Salesforce Connect Adapters. Addapter types supported are: Cross-org, OData 2.0, OData 4.0, Custom adapter created via Apex.</a:t>
                      </a:r>
                    </a:p>
                  </a:txBody>
                  <a:tcPr/>
                </a:tc>
                <a:extLst>
                  <a:ext uri="{0D108BD9-81ED-4DB2-BD59-A6C34878D82A}">
                    <a16:rowId xmlns:a16="http://schemas.microsoft.com/office/drawing/2014/main" val="2777898951"/>
                  </a:ext>
                </a:extLst>
              </a:tr>
              <a:tr h="587186">
                <a:tc>
                  <a:txBody>
                    <a:bodyPr/>
                    <a:lstStyle/>
                    <a:p>
                      <a:r>
                        <a:rPr lang="hr-HR" sz="1100" b="1" dirty="0"/>
                        <a:t>Canvas</a:t>
                      </a:r>
                      <a:endParaRPr lang="en-US" sz="1100" b="1" dirty="0"/>
                    </a:p>
                  </a:txBody>
                  <a:tcPr/>
                </a:tc>
                <a:tc>
                  <a:txBody>
                    <a:bodyPr/>
                    <a:lstStyle/>
                    <a:p>
                      <a:r>
                        <a:rPr lang="en-US" sz="1100" dirty="0"/>
                        <a:t>Canvas enables you to easily integrate a third-party application in Salesforce. Canvas is a set of tools and</a:t>
                      </a:r>
                      <a:r>
                        <a:rPr lang="hr-HR" sz="1100" dirty="0"/>
                        <a:t> </a:t>
                      </a:r>
                      <a:r>
                        <a:rPr lang="en-US" sz="1100" dirty="0"/>
                        <a:t>JavaScript APIs that you can use to expose an application as a canvas app. This means you can take your</a:t>
                      </a:r>
                      <a:r>
                        <a:rPr lang="hr-HR" sz="1100" dirty="0"/>
                        <a:t> </a:t>
                      </a:r>
                      <a:r>
                        <a:rPr lang="en-US" sz="1100" dirty="0"/>
                        <a:t>new or existing applications and make them available to your users as part of their Salesforce experience.</a:t>
                      </a:r>
                    </a:p>
                  </a:txBody>
                  <a:tcPr/>
                </a:tc>
                <a:extLst>
                  <a:ext uri="{0D108BD9-81ED-4DB2-BD59-A6C34878D82A}">
                    <a16:rowId xmlns:a16="http://schemas.microsoft.com/office/drawing/2014/main" val="3636822143"/>
                  </a:ext>
                </a:extLst>
              </a:tr>
              <a:tr h="421570">
                <a:tc>
                  <a:txBody>
                    <a:bodyPr/>
                    <a:lstStyle/>
                    <a:p>
                      <a:r>
                        <a:rPr lang="hr-HR" sz="1100" b="1" dirty="0"/>
                        <a:t>Push notifications</a:t>
                      </a:r>
                      <a:endParaRPr lang="en-US" sz="1100" b="1" dirty="0"/>
                    </a:p>
                  </a:txBody>
                  <a:tcPr/>
                </a:tc>
                <a:tc>
                  <a:txBody>
                    <a:bodyPr/>
                    <a:lstStyle/>
                    <a:p>
                      <a:r>
                        <a:rPr lang="en-US" sz="1100" dirty="0"/>
                        <a:t>Mobile push notifications allow Lightning Platform mobile application developers to easily push notifications to their users’ mobile devices when business events occur in the customers’ organizations.</a:t>
                      </a:r>
                    </a:p>
                  </a:txBody>
                  <a:tcPr/>
                </a:tc>
                <a:extLst>
                  <a:ext uri="{0D108BD9-81ED-4DB2-BD59-A6C34878D82A}">
                    <a16:rowId xmlns:a16="http://schemas.microsoft.com/office/drawing/2014/main" val="1382900222"/>
                  </a:ext>
                </a:extLst>
              </a:tr>
              <a:tr h="752803">
                <a:tc>
                  <a:txBody>
                    <a:bodyPr/>
                    <a:lstStyle/>
                    <a:p>
                      <a:pPr algn="l" fontAlgn="t"/>
                      <a:r>
                        <a:rPr lang="en-US" sz="1100" b="1" dirty="0">
                          <a:solidFill>
                            <a:schemeClr val="dk1"/>
                          </a:solidFill>
                          <a:latin typeface="+mn-lt"/>
                          <a:ea typeface="+mn-ea"/>
                          <a:cs typeface="+mn-cs"/>
                        </a:rPr>
                        <a:t>REST API</a:t>
                      </a:r>
                    </a:p>
                  </a:txBody>
                  <a:tcPr marL="85725" marR="9525" marT="9525" marB="0"/>
                </a:tc>
                <a:tc>
                  <a:txBody>
                    <a:bodyPr/>
                    <a:lstStyle/>
                    <a:p>
                      <a:r>
                        <a:rPr lang="en-US" sz="1100" dirty="0"/>
                        <a:t>REST API provides a powerful, convenient, and simple REST-based web services interface for interacting with Salesforce. Its advantages include ease of integration and development, and it’s an excellent choice of technology for use with mobile applications and web projects.</a:t>
                      </a:r>
                      <a:r>
                        <a:rPr lang="hr-HR" sz="1100" dirty="0"/>
                        <a:t> It provides the same methods as SOAP API. It integrates via simple HTTP calls(GET, POST, PUT, PATCH, DELETE) and both XML and JSON.</a:t>
                      </a:r>
                      <a:endParaRPr lang="en-US" sz="1100" dirty="0"/>
                    </a:p>
                  </a:txBody>
                  <a:tcPr/>
                </a:tc>
                <a:extLst>
                  <a:ext uri="{0D108BD9-81ED-4DB2-BD59-A6C34878D82A}">
                    <a16:rowId xmlns:a16="http://schemas.microsoft.com/office/drawing/2014/main" val="648922438"/>
                  </a:ext>
                </a:extLst>
              </a:tr>
              <a:tr h="587186">
                <a:tc>
                  <a:txBody>
                    <a:bodyPr/>
                    <a:lstStyle/>
                    <a:p>
                      <a:pPr algn="l" fontAlgn="t"/>
                      <a:r>
                        <a:rPr lang="en-US" sz="1100" b="1" dirty="0">
                          <a:solidFill>
                            <a:schemeClr val="dk1"/>
                          </a:solidFill>
                          <a:latin typeface="+mn-lt"/>
                          <a:ea typeface="+mn-ea"/>
                          <a:cs typeface="+mn-cs"/>
                        </a:rPr>
                        <a:t>SOAP API</a:t>
                      </a:r>
                    </a:p>
                  </a:txBody>
                  <a:tcPr marL="85725" marR="9525" marT="9525" marB="0"/>
                </a:tc>
                <a:tc>
                  <a:txBody>
                    <a:bodyPr/>
                    <a:lstStyle/>
                    <a:p>
                      <a:r>
                        <a:rPr lang="en-US" sz="1100" dirty="0"/>
                        <a:t>Use SOAP API to create, retrieve, update or delete records, such as accounts, leads, and custom objects. With more than 20 different calls, SOAP API also allows you to maintain passwords, perform searches, and much more. Use SOAP API in any language that supports Web services.</a:t>
                      </a:r>
                    </a:p>
                  </a:txBody>
                  <a:tcPr/>
                </a:tc>
                <a:extLst>
                  <a:ext uri="{0D108BD9-81ED-4DB2-BD59-A6C34878D82A}">
                    <a16:rowId xmlns:a16="http://schemas.microsoft.com/office/drawing/2014/main" val="410711767"/>
                  </a:ext>
                </a:extLst>
              </a:tr>
              <a:tr h="587186">
                <a:tc>
                  <a:txBody>
                    <a:bodyPr/>
                    <a:lstStyle/>
                    <a:p>
                      <a:pPr algn="l" fontAlgn="t"/>
                      <a:r>
                        <a:rPr lang="en-US" sz="1100" b="1" dirty="0">
                          <a:solidFill>
                            <a:schemeClr val="dk1"/>
                          </a:solidFill>
                          <a:latin typeface="+mn-lt"/>
                          <a:ea typeface="+mn-ea"/>
                          <a:cs typeface="+mn-cs"/>
                        </a:rPr>
                        <a:t>Chatter REST API</a:t>
                      </a:r>
                    </a:p>
                  </a:txBody>
                  <a:tcPr marL="85725" marR="9525" marT="9525" marB="0"/>
                </a:tc>
                <a:tc>
                  <a:txBody>
                    <a:bodyPr/>
                    <a:lstStyle/>
                    <a:p>
                      <a:r>
                        <a:rPr lang="en-US" sz="1100" dirty="0"/>
                        <a:t>Use Chatter REST API to display Chatter feeds, users, groups, and followers, especially in mobile applications. Chatter REST API also provides programmatic access to files, recommendations, topics, notifications, Data.com purchasing, and more.</a:t>
                      </a:r>
                    </a:p>
                  </a:txBody>
                  <a:tcPr/>
                </a:tc>
                <a:extLst>
                  <a:ext uri="{0D108BD9-81ED-4DB2-BD59-A6C34878D82A}">
                    <a16:rowId xmlns:a16="http://schemas.microsoft.com/office/drawing/2014/main" val="2465468083"/>
                  </a:ext>
                </a:extLst>
              </a:tr>
              <a:tr h="260151">
                <a:tc>
                  <a:txBody>
                    <a:bodyPr/>
                    <a:lstStyle/>
                    <a:p>
                      <a:pPr algn="l" fontAlgn="t"/>
                      <a:r>
                        <a:rPr lang="en-US" sz="1100" b="1" dirty="0">
                          <a:solidFill>
                            <a:schemeClr val="dk1"/>
                          </a:solidFill>
                          <a:latin typeface="+mn-lt"/>
                          <a:ea typeface="+mn-ea"/>
                          <a:cs typeface="+mn-cs"/>
                        </a:rPr>
                        <a:t>Bulk API</a:t>
                      </a:r>
                    </a:p>
                  </a:txBody>
                  <a:tcPr marL="85725" marR="9525" marT="9525" marB="0"/>
                </a:tc>
                <a:tc>
                  <a:txBody>
                    <a:bodyPr/>
                    <a:lstStyle/>
                    <a:p>
                      <a:r>
                        <a:rPr lang="hr-HR" sz="1100" dirty="0"/>
                        <a:t>Used to extract and load large volumes of data into and from Salesforce</a:t>
                      </a:r>
                      <a:endParaRPr lang="en-US" sz="1100" dirty="0"/>
                    </a:p>
                  </a:txBody>
                  <a:tcPr/>
                </a:tc>
                <a:extLst>
                  <a:ext uri="{0D108BD9-81ED-4DB2-BD59-A6C34878D82A}">
                    <a16:rowId xmlns:a16="http://schemas.microsoft.com/office/drawing/2014/main" val="1428787032"/>
                  </a:ext>
                </a:extLst>
              </a:tr>
              <a:tr h="587186">
                <a:tc>
                  <a:txBody>
                    <a:bodyPr/>
                    <a:lstStyle/>
                    <a:p>
                      <a:pPr algn="l" fontAlgn="t"/>
                      <a:r>
                        <a:rPr lang="en-US" sz="1100" b="1" dirty="0">
                          <a:solidFill>
                            <a:schemeClr val="dk1"/>
                          </a:solidFill>
                          <a:latin typeface="+mn-lt"/>
                          <a:ea typeface="+mn-ea"/>
                          <a:cs typeface="+mn-cs"/>
                        </a:rPr>
                        <a:t>Metadata API</a:t>
                      </a:r>
                    </a:p>
                  </a:txBody>
                  <a:tcPr marL="85725" marR="9525" marT="9525" marB="0"/>
                </a:tc>
                <a:tc>
                  <a:txBody>
                    <a:bodyPr/>
                    <a:lstStyle/>
                    <a:p>
                      <a:r>
                        <a:rPr lang="en-US" sz="1100" dirty="0"/>
                        <a:t>Use</a:t>
                      </a:r>
                      <a:r>
                        <a:rPr lang="hr-HR" sz="1100" dirty="0"/>
                        <a:t>d</a:t>
                      </a:r>
                      <a:r>
                        <a:rPr lang="en-US" sz="1100" dirty="0"/>
                        <a:t> to retrieve, deploy, create, update or delete customization information, such as custom object definitions and page layouts, for your organization. This API is intended for managing customizations and for building tools that can manage the metadata model, not the data itself. </a:t>
                      </a:r>
                    </a:p>
                  </a:txBody>
                  <a:tcPr/>
                </a:tc>
                <a:extLst>
                  <a:ext uri="{0D108BD9-81ED-4DB2-BD59-A6C34878D82A}">
                    <a16:rowId xmlns:a16="http://schemas.microsoft.com/office/drawing/2014/main" val="2617363467"/>
                  </a:ext>
                </a:extLst>
              </a:tr>
              <a:tr h="421570">
                <a:tc>
                  <a:txBody>
                    <a:bodyPr/>
                    <a:lstStyle/>
                    <a:p>
                      <a:pPr algn="l" fontAlgn="t"/>
                      <a:r>
                        <a:rPr lang="en-US" sz="1100" b="1" dirty="0">
                          <a:solidFill>
                            <a:schemeClr val="dk1"/>
                          </a:solidFill>
                          <a:latin typeface="+mn-lt"/>
                          <a:ea typeface="+mn-ea"/>
                          <a:cs typeface="+mn-cs"/>
                        </a:rPr>
                        <a:t>Streaming API</a:t>
                      </a:r>
                    </a:p>
                  </a:txBody>
                  <a:tcPr marL="85725" marR="9525" marT="9525" marB="0"/>
                </a:tc>
                <a:tc>
                  <a:txBody>
                    <a:bodyPr/>
                    <a:lstStyle/>
                    <a:p>
                      <a:r>
                        <a:rPr lang="en-US" sz="1100" dirty="0"/>
                        <a:t>Use Streaming API to receive notifications for changes to Salesforce data that match a SOQL query you define, in a secure and scalable way.</a:t>
                      </a:r>
                      <a:r>
                        <a:rPr lang="hr-HR" sz="1100" dirty="0"/>
                        <a:t> Supported via PushTopics.</a:t>
                      </a:r>
                      <a:endParaRPr lang="en-US" sz="1100" dirty="0"/>
                    </a:p>
                  </a:txBody>
                  <a:tcPr/>
                </a:tc>
                <a:extLst>
                  <a:ext uri="{0D108BD9-81ED-4DB2-BD59-A6C34878D82A}">
                    <a16:rowId xmlns:a16="http://schemas.microsoft.com/office/drawing/2014/main" val="1386573806"/>
                  </a:ext>
                </a:extLst>
              </a:tr>
              <a:tr h="265059">
                <a:tc>
                  <a:txBody>
                    <a:bodyPr/>
                    <a:lstStyle/>
                    <a:p>
                      <a:pPr algn="l" fontAlgn="t"/>
                      <a:r>
                        <a:rPr lang="en-US" sz="1100" b="1" dirty="0">
                          <a:solidFill>
                            <a:schemeClr val="dk1"/>
                          </a:solidFill>
                          <a:latin typeface="+mn-lt"/>
                          <a:ea typeface="+mn-ea"/>
                          <a:cs typeface="+mn-cs"/>
                        </a:rPr>
                        <a:t>Web</a:t>
                      </a:r>
                      <a:r>
                        <a:rPr lang="hr-HR" sz="1100" b="1" dirty="0">
                          <a:solidFill>
                            <a:schemeClr val="dk1"/>
                          </a:solidFill>
                          <a:latin typeface="+mn-lt"/>
                          <a:ea typeface="+mn-ea"/>
                          <a:cs typeface="+mn-cs"/>
                        </a:rPr>
                        <a:t> </a:t>
                      </a:r>
                      <a:r>
                        <a:rPr lang="en-US" sz="1100" b="1" dirty="0">
                          <a:solidFill>
                            <a:schemeClr val="dk1"/>
                          </a:solidFill>
                          <a:latin typeface="+mn-lt"/>
                          <a:ea typeface="+mn-ea"/>
                          <a:cs typeface="+mn-cs"/>
                        </a:rPr>
                        <a:t>Service API</a:t>
                      </a:r>
                    </a:p>
                  </a:txBody>
                  <a:tcPr marL="85725" marR="9525" marT="9525" marB="0"/>
                </a:tc>
                <a:tc>
                  <a:txBody>
                    <a:bodyPr/>
                    <a:lstStyle/>
                    <a:p>
                      <a:r>
                        <a:rPr lang="hr-HR" sz="1100" dirty="0"/>
                        <a:t>Allows developers to create Web Services on Salesforce that can be called by external third parties.</a:t>
                      </a:r>
                      <a:endParaRPr lang="en-US" sz="1100" dirty="0"/>
                    </a:p>
                  </a:txBody>
                  <a:tcPr/>
                </a:tc>
                <a:extLst>
                  <a:ext uri="{0D108BD9-81ED-4DB2-BD59-A6C34878D82A}">
                    <a16:rowId xmlns:a16="http://schemas.microsoft.com/office/drawing/2014/main" val="208417616"/>
                  </a:ext>
                </a:extLst>
              </a:tr>
              <a:tr h="752803">
                <a:tc>
                  <a:txBody>
                    <a:bodyPr/>
                    <a:lstStyle/>
                    <a:p>
                      <a:pPr algn="l" fontAlgn="t"/>
                      <a:r>
                        <a:rPr lang="en-US" sz="1100" b="1" dirty="0">
                          <a:solidFill>
                            <a:schemeClr val="dk1"/>
                          </a:solidFill>
                          <a:latin typeface="+mn-lt"/>
                          <a:ea typeface="+mn-ea"/>
                          <a:cs typeface="+mn-cs"/>
                        </a:rPr>
                        <a:t>Tooling API</a:t>
                      </a:r>
                    </a:p>
                  </a:txBody>
                  <a:tcPr marL="85725" marR="9525" marT="9525" marB="0"/>
                </a:tc>
                <a:tc>
                  <a:txBody>
                    <a:bodyPr/>
                    <a:lstStyle/>
                    <a:p>
                      <a:r>
                        <a:rPr lang="en-US" sz="1100" dirty="0"/>
                        <a:t>Use Tooling API to build custom development tools or apps for Lightning Platform applications. Tooling API’s SOQL capabilities for many metadata types allow you to retrieve smaller pieces of metadata. Smaller retrieves improve performance, which makes Tooling API a better fit for developing interactive applications.</a:t>
                      </a:r>
                      <a:r>
                        <a:rPr lang="hr-HR" sz="1100" dirty="0"/>
                        <a:t> </a:t>
                      </a:r>
                      <a:r>
                        <a:rPr lang="en-US" sz="1100" dirty="0"/>
                        <a:t>Tooling API provides SOAP and REST interfaces.</a:t>
                      </a:r>
                    </a:p>
                  </a:txBody>
                  <a:tcPr/>
                </a:tc>
                <a:extLst>
                  <a:ext uri="{0D108BD9-81ED-4DB2-BD59-A6C34878D82A}">
                    <a16:rowId xmlns:a16="http://schemas.microsoft.com/office/drawing/2014/main" val="1593679605"/>
                  </a:ext>
                </a:extLst>
              </a:tr>
              <a:tr h="259470">
                <a:tc>
                  <a:txBody>
                    <a:bodyPr/>
                    <a:lstStyle/>
                    <a:p>
                      <a:pPr algn="l" fontAlgn="t"/>
                      <a:r>
                        <a:rPr lang="en-US" sz="1100" b="1" dirty="0">
                          <a:solidFill>
                            <a:schemeClr val="dk1"/>
                          </a:solidFill>
                          <a:latin typeface="+mn-lt"/>
                          <a:ea typeface="+mn-ea"/>
                          <a:cs typeface="+mn-cs"/>
                        </a:rPr>
                        <a:t>Apex callouts</a:t>
                      </a:r>
                    </a:p>
                  </a:txBody>
                  <a:tcPr marL="85725" marR="9525" marT="9525" marB="0"/>
                </a:tc>
                <a:tc>
                  <a:txBody>
                    <a:bodyPr/>
                    <a:lstStyle/>
                    <a:p>
                      <a:r>
                        <a:rPr lang="hr-HR" sz="1100" dirty="0"/>
                        <a:t>Call external SOAP, Rest or other web services from Apex.</a:t>
                      </a:r>
                      <a:endParaRPr lang="en-US" sz="1100" dirty="0"/>
                    </a:p>
                  </a:txBody>
                  <a:tcPr/>
                </a:tc>
                <a:extLst>
                  <a:ext uri="{0D108BD9-81ED-4DB2-BD59-A6C34878D82A}">
                    <a16:rowId xmlns:a16="http://schemas.microsoft.com/office/drawing/2014/main" val="1331039269"/>
                  </a:ext>
                </a:extLst>
              </a:tr>
              <a:tr h="421570">
                <a:tc>
                  <a:txBody>
                    <a:bodyPr/>
                    <a:lstStyle/>
                    <a:p>
                      <a:pPr algn="l" fontAlgn="t"/>
                      <a:r>
                        <a:rPr lang="en-US" sz="1100" b="1" dirty="0">
                          <a:solidFill>
                            <a:schemeClr val="dk1"/>
                          </a:solidFill>
                          <a:latin typeface="+mn-lt"/>
                          <a:ea typeface="+mn-ea"/>
                          <a:cs typeface="+mn-cs"/>
                        </a:rPr>
                        <a:t>Outbound Messages</a:t>
                      </a:r>
                    </a:p>
                  </a:txBody>
                  <a:tcPr marL="85725" marR="9525" marT="9525" marB="0"/>
                </a:tc>
                <a:tc>
                  <a:txBody>
                    <a:bodyPr/>
                    <a:lstStyle/>
                    <a:p>
                      <a:r>
                        <a:rPr lang="hr-HR" sz="1100" dirty="0"/>
                        <a:t>Standard Salesforce outbound integration. Send an SOAP message with data. The message can include Session Id and supports 24 hour retry mechanism.</a:t>
                      </a:r>
                      <a:endParaRPr lang="en-US" sz="1100" dirty="0"/>
                    </a:p>
                  </a:txBody>
                  <a:tcPr/>
                </a:tc>
                <a:extLst>
                  <a:ext uri="{0D108BD9-81ED-4DB2-BD59-A6C34878D82A}">
                    <a16:rowId xmlns:a16="http://schemas.microsoft.com/office/drawing/2014/main" val="1858209344"/>
                  </a:ext>
                </a:extLst>
              </a:tr>
              <a:tr h="259080">
                <a:tc>
                  <a:txBody>
                    <a:bodyPr/>
                    <a:lstStyle/>
                    <a:p>
                      <a:pPr algn="l" fontAlgn="t"/>
                      <a:r>
                        <a:rPr lang="en-US" sz="1100" b="1" dirty="0">
                          <a:solidFill>
                            <a:schemeClr val="dk1"/>
                          </a:solidFill>
                          <a:latin typeface="+mn-lt"/>
                          <a:ea typeface="+mn-ea"/>
                          <a:cs typeface="+mn-cs"/>
                        </a:rPr>
                        <a:t>Email</a:t>
                      </a:r>
                    </a:p>
                  </a:txBody>
                  <a:tcPr marL="85725" marR="9525" marT="9525" marB="0"/>
                </a:tc>
                <a:tc>
                  <a:txBody>
                    <a:bodyPr/>
                    <a:lstStyle/>
                    <a:p>
                      <a:r>
                        <a:rPr lang="hr-HR" sz="1100" dirty="0"/>
                        <a:t>Integrate by sending and receiving emails. Must implement InboundEmailHandler</a:t>
                      </a:r>
                      <a:endParaRPr lang="en-US" sz="1100" dirty="0"/>
                    </a:p>
                  </a:txBody>
                  <a:tcPr/>
                </a:tc>
                <a:extLst>
                  <a:ext uri="{0D108BD9-81ED-4DB2-BD59-A6C34878D82A}">
                    <a16:rowId xmlns:a16="http://schemas.microsoft.com/office/drawing/2014/main" val="3357752520"/>
                  </a:ext>
                </a:extLst>
              </a:tr>
              <a:tr h="358320">
                <a:tc>
                  <a:txBody>
                    <a:bodyPr/>
                    <a:lstStyle/>
                    <a:p>
                      <a:pPr algn="l" fontAlgn="t"/>
                      <a:r>
                        <a:rPr lang="hr-HR" sz="1100" b="1" dirty="0">
                          <a:solidFill>
                            <a:schemeClr val="dk1"/>
                          </a:solidFill>
                          <a:latin typeface="+mn-lt"/>
                          <a:ea typeface="+mn-ea"/>
                          <a:cs typeface="+mn-cs"/>
                        </a:rPr>
                        <a:t>Middleware</a:t>
                      </a:r>
                      <a:endParaRPr lang="en-US" sz="1100" b="1" dirty="0">
                        <a:solidFill>
                          <a:schemeClr val="dk1"/>
                        </a:solidFill>
                        <a:latin typeface="+mn-lt"/>
                        <a:ea typeface="+mn-ea"/>
                        <a:cs typeface="+mn-cs"/>
                      </a:endParaRPr>
                    </a:p>
                  </a:txBody>
                  <a:tcPr marL="85725" marR="9525" marT="9525" marB="0"/>
                </a:tc>
                <a:tc>
                  <a:txBody>
                    <a:bodyPr/>
                    <a:lstStyle/>
                    <a:p>
                      <a:r>
                        <a:rPr lang="hr-HR" sz="1100" dirty="0"/>
                        <a:t>Integration via ESB or ETL</a:t>
                      </a:r>
                      <a:endParaRPr lang="en-US" sz="1100" dirty="0"/>
                    </a:p>
                  </a:txBody>
                  <a:tcPr/>
                </a:tc>
                <a:extLst>
                  <a:ext uri="{0D108BD9-81ED-4DB2-BD59-A6C34878D82A}">
                    <a16:rowId xmlns:a16="http://schemas.microsoft.com/office/drawing/2014/main" val="1689275000"/>
                  </a:ext>
                </a:extLst>
              </a:tr>
            </a:tbl>
          </a:graphicData>
        </a:graphic>
      </p:graphicFrame>
      <p:sp>
        <p:nvSpPr>
          <p:cNvPr id="5" name="Text Placeholder 2">
            <a:extLst>
              <a:ext uri="{FF2B5EF4-FFF2-40B4-BE49-F238E27FC236}">
                <a16:creationId xmlns:a16="http://schemas.microsoft.com/office/drawing/2014/main" id="{2CA098D1-C7E2-48C5-BB2C-DAEF3FD5A023}"/>
              </a:ext>
            </a:extLst>
          </p:cNvPr>
          <p:cNvSpPr txBox="1">
            <a:spLocks/>
          </p:cNvSpPr>
          <p:nvPr/>
        </p:nvSpPr>
        <p:spPr>
          <a:xfrm>
            <a:off x="3886200" y="717828"/>
            <a:ext cx="3345180" cy="1415772"/>
          </a:xfrm>
          <a:prstGeom prst="rect">
            <a:avLst/>
          </a:prstGeom>
          <a:ln w="31750" cap="sq">
            <a:solidFill>
              <a:schemeClr val="accent1"/>
            </a:solidFill>
            <a:round/>
          </a:ln>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sz="1400" b="1" kern="0" dirty="0">
                <a:solidFill>
                  <a:sysClr val="windowText" lastClr="000000"/>
                </a:solidFill>
              </a:rPr>
              <a:t>  Integration Design pattern</a:t>
            </a:r>
          </a:p>
          <a:p>
            <a:pPr marL="743002" lvl="1" indent="-285750">
              <a:buFont typeface="Arial" panose="020B0604020202020204" pitchFamily="34" charset="0"/>
              <a:buChar char="•"/>
            </a:pPr>
            <a:r>
              <a:rPr lang="hr-HR" sz="1400" kern="0" dirty="0">
                <a:solidFill>
                  <a:sysClr val="windowText" lastClr="000000"/>
                </a:solidFill>
              </a:rPr>
              <a:t>API Wrapper class</a:t>
            </a:r>
          </a:p>
          <a:p>
            <a:pPr marL="743002" lvl="1" indent="-285750">
              <a:buFont typeface="Arial" panose="020B0604020202020204" pitchFamily="34" charset="0"/>
              <a:buChar char="•"/>
            </a:pPr>
            <a:r>
              <a:rPr lang="hr-HR" sz="1400" kern="0" dirty="0">
                <a:solidFill>
                  <a:sysClr val="windowText" lastClr="000000"/>
                </a:solidFill>
              </a:rPr>
              <a:t>Delegator class</a:t>
            </a:r>
          </a:p>
          <a:p>
            <a:pPr marL="743002" lvl="1" indent="-285750">
              <a:buFont typeface="Arial" panose="020B0604020202020204" pitchFamily="34" charset="0"/>
              <a:buChar char="•"/>
            </a:pPr>
            <a:r>
              <a:rPr lang="hr-HR" sz="1400" kern="0" dirty="0">
                <a:solidFill>
                  <a:sysClr val="windowText" lastClr="000000"/>
                </a:solidFill>
              </a:rPr>
              <a:t>Optional components (logging, mapping, session handling, exception handling)</a:t>
            </a:r>
          </a:p>
          <a:p>
            <a:pPr marL="743002" lvl="1" indent="-285750">
              <a:buFont typeface="Arial" panose="020B0604020202020204" pitchFamily="34" charset="0"/>
              <a:buChar char="•"/>
            </a:pPr>
            <a:endParaRPr lang="hr-HR" sz="700" kern="0" dirty="0">
              <a:solidFill>
                <a:sysClr val="windowText" lastClr="000000"/>
              </a:solidFill>
            </a:endParaRPr>
          </a:p>
        </p:txBody>
      </p:sp>
    </p:spTree>
    <p:extLst>
      <p:ext uri="{BB962C8B-B14F-4D97-AF65-F5344CB8AC3E}">
        <p14:creationId xmlns:p14="http://schemas.microsoft.com/office/powerpoint/2010/main" val="2555628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AE60-E2DA-4A47-A0BD-A09C624C3D43}"/>
              </a:ext>
            </a:extLst>
          </p:cNvPr>
          <p:cNvSpPr>
            <a:spLocks noGrp="1"/>
          </p:cNvSpPr>
          <p:nvPr>
            <p:ph type="title"/>
          </p:nvPr>
        </p:nvSpPr>
        <p:spPr>
          <a:xfrm>
            <a:off x="152400" y="152400"/>
            <a:ext cx="2895600" cy="353943"/>
          </a:xfrm>
        </p:spPr>
        <p:txBody>
          <a:bodyPr/>
          <a:lstStyle/>
          <a:p>
            <a:r>
              <a:rPr lang="hr-HR" dirty="0"/>
              <a:t>OAuth &amp; SSO Flows</a:t>
            </a:r>
            <a:endParaRPr lang="en-US" dirty="0"/>
          </a:p>
        </p:txBody>
      </p:sp>
      <p:graphicFrame>
        <p:nvGraphicFramePr>
          <p:cNvPr id="4" name="Table 3">
            <a:extLst>
              <a:ext uri="{FF2B5EF4-FFF2-40B4-BE49-F238E27FC236}">
                <a16:creationId xmlns:a16="http://schemas.microsoft.com/office/drawing/2014/main" id="{4273B89A-C739-4A96-A2DC-5D209B33C21A}"/>
              </a:ext>
            </a:extLst>
          </p:cNvPr>
          <p:cNvGraphicFramePr>
            <a:graphicFrameLocks noGrp="1"/>
          </p:cNvGraphicFramePr>
          <p:nvPr>
            <p:extLst>
              <p:ext uri="{D42A27DB-BD31-4B8C-83A1-F6EECF244321}">
                <p14:modId xmlns:p14="http://schemas.microsoft.com/office/powerpoint/2010/main" val="3650954355"/>
              </p:ext>
            </p:extLst>
          </p:nvPr>
        </p:nvGraphicFramePr>
        <p:xfrm>
          <a:off x="228600" y="838200"/>
          <a:ext cx="7086600" cy="90043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64299418"/>
                    </a:ext>
                  </a:extLst>
                </a:gridCol>
                <a:gridCol w="5867400">
                  <a:extLst>
                    <a:ext uri="{9D8B030D-6E8A-4147-A177-3AD203B41FA5}">
                      <a16:colId xmlns:a16="http://schemas.microsoft.com/office/drawing/2014/main" val="4107780842"/>
                    </a:ext>
                  </a:extLst>
                </a:gridCol>
              </a:tblGrid>
              <a:tr h="370840">
                <a:tc>
                  <a:txBody>
                    <a:bodyPr/>
                    <a:lstStyle/>
                    <a:p>
                      <a:r>
                        <a:rPr lang="hr-HR" sz="1400" dirty="0"/>
                        <a:t>Flow</a:t>
                      </a:r>
                      <a:endParaRPr lang="en-US" sz="1400" dirty="0"/>
                    </a:p>
                  </a:txBody>
                  <a:tcPr/>
                </a:tc>
                <a:tc>
                  <a:txBody>
                    <a:bodyPr/>
                    <a:lstStyle/>
                    <a:p>
                      <a:r>
                        <a:rPr lang="hr-HR" sz="1400" dirty="0"/>
                        <a:t>Description</a:t>
                      </a:r>
                      <a:endParaRPr lang="en-US" sz="1400" dirty="0"/>
                    </a:p>
                  </a:txBody>
                  <a:tcPr/>
                </a:tc>
                <a:extLst>
                  <a:ext uri="{0D108BD9-81ED-4DB2-BD59-A6C34878D82A}">
                    <a16:rowId xmlns:a16="http://schemas.microsoft.com/office/drawing/2014/main" val="2978088591"/>
                  </a:ext>
                </a:extLst>
              </a:tr>
              <a:tr h="370840">
                <a:tc>
                  <a:txBody>
                    <a:bodyPr/>
                    <a:lstStyle/>
                    <a:p>
                      <a:pPr marL="72000" lvl="0" algn="l" fontAlgn="t"/>
                      <a:r>
                        <a:rPr lang="en-US" sz="1150" b="1" dirty="0">
                          <a:solidFill>
                            <a:schemeClr val="dk1"/>
                          </a:solidFill>
                          <a:latin typeface="+mn-lt"/>
                          <a:ea typeface="+mn-ea"/>
                          <a:cs typeface="+mn-cs"/>
                        </a:rPr>
                        <a:t>Web Server</a:t>
                      </a:r>
                    </a:p>
                  </a:txBody>
                  <a:tcPr anchor="ctr"/>
                </a:tc>
                <a:tc>
                  <a:txBody>
                    <a:bodyPr/>
                    <a:lstStyle/>
                    <a:p>
                      <a:pPr algn="l" fontAlgn="t"/>
                      <a:r>
                        <a:rPr lang="en-US" sz="1150" dirty="0">
                          <a:solidFill>
                            <a:schemeClr val="dk1"/>
                          </a:solidFill>
                          <a:latin typeface="+mn-lt"/>
                          <a:ea typeface="+mn-ea"/>
                          <a:cs typeface="+mn-cs"/>
                        </a:rPr>
                        <a:t>Apps hosted on a secure server use the web server authentication flow. A critical aspect of the web server flow is that the server must be able to protect the client secret. This flow uses an OAuth 2.0 authorization code grant type.</a:t>
                      </a:r>
                    </a:p>
                  </a:txBody>
                  <a:tcPr/>
                </a:tc>
                <a:extLst>
                  <a:ext uri="{0D108BD9-81ED-4DB2-BD59-A6C34878D82A}">
                    <a16:rowId xmlns:a16="http://schemas.microsoft.com/office/drawing/2014/main" val="3198254776"/>
                  </a:ext>
                </a:extLst>
              </a:tr>
              <a:tr h="370840">
                <a:tc>
                  <a:txBody>
                    <a:bodyPr/>
                    <a:lstStyle/>
                    <a:p>
                      <a:pPr marL="72000" lvl="0" algn="l" fontAlgn="t"/>
                      <a:r>
                        <a:rPr lang="en-US" sz="1150" b="1" dirty="0">
                          <a:solidFill>
                            <a:schemeClr val="dk1"/>
                          </a:solidFill>
                          <a:latin typeface="+mn-lt"/>
                          <a:ea typeface="+mn-ea"/>
                          <a:cs typeface="+mn-cs"/>
                        </a:rPr>
                        <a:t>User-Agent</a:t>
                      </a:r>
                    </a:p>
                  </a:txBody>
                  <a:tcPr anchor="ctr"/>
                </a:tc>
                <a:tc>
                  <a:txBody>
                    <a:bodyPr/>
                    <a:lstStyle/>
                    <a:p>
                      <a:pPr algn="l" fontAlgn="t"/>
                      <a:r>
                        <a:rPr lang="en-US" sz="1150" dirty="0">
                          <a:solidFill>
                            <a:schemeClr val="dk1"/>
                          </a:solidFill>
                          <a:latin typeface="+mn-lt"/>
                          <a:ea typeface="+mn-ea"/>
                          <a:cs typeface="+mn-cs"/>
                        </a:rPr>
                        <a:t>Users can authorize a desktop or mobile application to access data using an external or embedded browser (or user agent) for authentication. These apps often use a scripting language, such as JavaScript, running within the browser. This flow uses the OAuth 2.0 implicit grant type.</a:t>
                      </a:r>
                    </a:p>
                  </a:txBody>
                  <a:tcPr/>
                </a:tc>
                <a:extLst>
                  <a:ext uri="{0D108BD9-81ED-4DB2-BD59-A6C34878D82A}">
                    <a16:rowId xmlns:a16="http://schemas.microsoft.com/office/drawing/2014/main" val="211909995"/>
                  </a:ext>
                </a:extLst>
              </a:tr>
              <a:tr h="370840">
                <a:tc>
                  <a:txBody>
                    <a:bodyPr/>
                    <a:lstStyle/>
                    <a:p>
                      <a:pPr marL="72000" lvl="0" algn="l" fontAlgn="t"/>
                      <a:r>
                        <a:rPr lang="en-US" sz="1150" b="1" dirty="0">
                          <a:solidFill>
                            <a:schemeClr val="dk1"/>
                          </a:solidFill>
                          <a:latin typeface="+mn-lt"/>
                          <a:ea typeface="+mn-ea"/>
                          <a:cs typeface="+mn-cs"/>
                        </a:rPr>
                        <a:t>JWT Bearer Token Flow</a:t>
                      </a:r>
                    </a:p>
                  </a:txBody>
                  <a:tcPr anchor="ctr"/>
                </a:tc>
                <a:tc>
                  <a:txBody>
                    <a:bodyPr/>
                    <a:lstStyle/>
                    <a:p>
                      <a:pPr marL="0" algn="l" fontAlgn="t"/>
                      <a:r>
                        <a:rPr lang="en-US" sz="1150" dirty="0">
                          <a:solidFill>
                            <a:schemeClr val="dk1"/>
                          </a:solidFill>
                          <a:latin typeface="+mn-lt"/>
                          <a:ea typeface="+mn-ea"/>
                          <a:cs typeface="+mn-cs"/>
                        </a:rPr>
                        <a:t>The main use case of the JWT Bearer Token Flow is server-to-server API integration. This flow uses a certificate to sign the JWT request and doesn’t require explicit user interaction.</a:t>
                      </a:r>
                    </a:p>
                  </a:txBody>
                  <a:tcPr/>
                </a:tc>
                <a:extLst>
                  <a:ext uri="{0D108BD9-81ED-4DB2-BD59-A6C34878D82A}">
                    <a16:rowId xmlns:a16="http://schemas.microsoft.com/office/drawing/2014/main" val="4108707763"/>
                  </a:ext>
                </a:extLst>
              </a:tr>
              <a:tr h="370840">
                <a:tc>
                  <a:txBody>
                    <a:bodyPr/>
                    <a:lstStyle/>
                    <a:p>
                      <a:pPr marL="72000" lvl="0" algn="l" fontAlgn="t"/>
                      <a:r>
                        <a:rPr lang="en-US" sz="1150" b="1" dirty="0">
                          <a:solidFill>
                            <a:schemeClr val="dk1"/>
                          </a:solidFill>
                          <a:latin typeface="+mn-lt"/>
                          <a:ea typeface="+mn-ea"/>
                          <a:cs typeface="+mn-cs"/>
                        </a:rPr>
                        <a:t>Device Authentication Flow</a:t>
                      </a:r>
                    </a:p>
                  </a:txBody>
                  <a:tcPr anchor="ctr"/>
                </a:tc>
                <a:tc>
                  <a:txBody>
                    <a:bodyPr/>
                    <a:lstStyle/>
                    <a:p>
                      <a:pPr marL="0" algn="l" fontAlgn="t"/>
                      <a:r>
                        <a:rPr lang="en-US" sz="1150" dirty="0">
                          <a:solidFill>
                            <a:schemeClr val="dk1"/>
                          </a:solidFill>
                          <a:latin typeface="+mn-lt"/>
                          <a:ea typeface="+mn-ea"/>
                          <a:cs typeface="+mn-cs"/>
                        </a:rPr>
                        <a:t>Command-line apps or applications that run on devices with limited input and display capabilities, such as TVs, appliances, and other IoT devices, can use this flow. Users can connect these applications to Salesforce by accessing a browser on a device with more advanced input capabilities, such as a desktop or a smartphone. Not supported in Salesforce Communities.</a:t>
                      </a:r>
                    </a:p>
                  </a:txBody>
                  <a:tcPr/>
                </a:tc>
                <a:extLst>
                  <a:ext uri="{0D108BD9-81ED-4DB2-BD59-A6C34878D82A}">
                    <a16:rowId xmlns:a16="http://schemas.microsoft.com/office/drawing/2014/main" val="3239324553"/>
                  </a:ext>
                </a:extLst>
              </a:tr>
              <a:tr h="370840">
                <a:tc>
                  <a:txBody>
                    <a:bodyPr/>
                    <a:lstStyle/>
                    <a:p>
                      <a:pPr marL="72000" lvl="0" algn="l" fontAlgn="t"/>
                      <a:r>
                        <a:rPr lang="en-US" sz="1150" b="1" dirty="0">
                          <a:solidFill>
                            <a:schemeClr val="dk1"/>
                          </a:solidFill>
                          <a:latin typeface="+mn-lt"/>
                          <a:ea typeface="+mn-ea"/>
                          <a:cs typeface="+mn-cs"/>
                        </a:rPr>
                        <a:t>Asset Token Flow</a:t>
                      </a:r>
                    </a:p>
                  </a:txBody>
                  <a:tcPr anchor="ctr"/>
                </a:tc>
                <a:tc>
                  <a:txBody>
                    <a:bodyPr/>
                    <a:lstStyle/>
                    <a:p>
                      <a:pPr marL="0" algn="l" fontAlgn="t"/>
                      <a:r>
                        <a:rPr lang="en-US" sz="1150" dirty="0">
                          <a:solidFill>
                            <a:schemeClr val="dk1"/>
                          </a:solidFill>
                          <a:latin typeface="+mn-lt"/>
                          <a:ea typeface="+mn-ea"/>
                          <a:cs typeface="+mn-cs"/>
                        </a:rPr>
                        <a:t>Client applications use this flow to request an asset token from Salesforce for connected devices. An OAuth access token and an actor token are exchanged for an asset token. This flow combines issuing and registering asset tokens for efficient token exchange and automatic linking of devices to service cloud asset data.</a:t>
                      </a:r>
                    </a:p>
                  </a:txBody>
                  <a:tcPr/>
                </a:tc>
                <a:extLst>
                  <a:ext uri="{0D108BD9-81ED-4DB2-BD59-A6C34878D82A}">
                    <a16:rowId xmlns:a16="http://schemas.microsoft.com/office/drawing/2014/main" val="2264857413"/>
                  </a:ext>
                </a:extLst>
              </a:tr>
              <a:tr h="370840">
                <a:tc>
                  <a:txBody>
                    <a:bodyPr/>
                    <a:lstStyle/>
                    <a:p>
                      <a:pPr marL="72000" lvl="0" algn="l" fontAlgn="t"/>
                      <a:r>
                        <a:rPr lang="en-US" sz="1150" b="1" dirty="0">
                          <a:solidFill>
                            <a:schemeClr val="dk1"/>
                          </a:solidFill>
                          <a:latin typeface="+mn-lt"/>
                          <a:ea typeface="+mn-ea"/>
                          <a:cs typeface="+mn-cs"/>
                        </a:rPr>
                        <a:t>SAML Bearer Assertion Flow</a:t>
                      </a:r>
                    </a:p>
                  </a:txBody>
                  <a:tcPr anchor="ctr"/>
                </a:tc>
                <a:tc>
                  <a:txBody>
                    <a:bodyPr/>
                    <a:lstStyle/>
                    <a:p>
                      <a:pPr marL="0" algn="l" fontAlgn="t"/>
                      <a:r>
                        <a:rPr lang="en-US" sz="1150" dirty="0">
                          <a:solidFill>
                            <a:schemeClr val="dk1"/>
                          </a:solidFill>
                          <a:latin typeface="+mn-lt"/>
                          <a:ea typeface="+mn-ea"/>
                          <a:cs typeface="+mn-cs"/>
                        </a:rPr>
                        <a:t>An app can also reuse an existing authorization by supplying a signed SAML 2.0 assertion, as specified in the SAML 2.0 Profile for OAuth 2.0 Client Authentication and Authorization Grants. A digital signature applied to the SAML assertion authenticates the authorized app.</a:t>
                      </a:r>
                    </a:p>
                  </a:txBody>
                  <a:tcPr/>
                </a:tc>
                <a:extLst>
                  <a:ext uri="{0D108BD9-81ED-4DB2-BD59-A6C34878D82A}">
                    <a16:rowId xmlns:a16="http://schemas.microsoft.com/office/drawing/2014/main" val="578585738"/>
                  </a:ext>
                </a:extLst>
              </a:tr>
              <a:tr h="370840">
                <a:tc>
                  <a:txBody>
                    <a:bodyPr/>
                    <a:lstStyle/>
                    <a:p>
                      <a:pPr marL="72000" lvl="0" algn="l" fontAlgn="t"/>
                      <a:r>
                        <a:rPr lang="en-US" sz="1150" b="1" dirty="0">
                          <a:solidFill>
                            <a:schemeClr val="dk1"/>
                          </a:solidFill>
                          <a:latin typeface="+mn-lt"/>
                          <a:ea typeface="+mn-ea"/>
                          <a:cs typeface="+mn-cs"/>
                        </a:rPr>
                        <a:t>SAML Assertion Flow</a:t>
                      </a:r>
                    </a:p>
                  </a:txBody>
                  <a:tcPr anchor="ctr"/>
                </a:tc>
                <a:tc>
                  <a:txBody>
                    <a:bodyPr/>
                    <a:lstStyle/>
                    <a:p>
                      <a:pPr marL="0" algn="l" fontAlgn="t"/>
                      <a:r>
                        <a:rPr lang="en-US" sz="1150" dirty="0">
                          <a:solidFill>
                            <a:schemeClr val="dk1"/>
                          </a:solidFill>
                          <a:latin typeface="+mn-lt"/>
                          <a:ea typeface="+mn-ea"/>
                          <a:cs typeface="+mn-cs"/>
                        </a:rPr>
                        <a:t>This flow is an alternative for orgs that are using SAML to access Salesforce and want to access the web services API in the same way.</a:t>
                      </a:r>
                    </a:p>
                  </a:txBody>
                  <a:tcPr/>
                </a:tc>
                <a:extLst>
                  <a:ext uri="{0D108BD9-81ED-4DB2-BD59-A6C34878D82A}">
                    <a16:rowId xmlns:a16="http://schemas.microsoft.com/office/drawing/2014/main" val="2123381023"/>
                  </a:ext>
                </a:extLst>
              </a:tr>
              <a:tr h="370840">
                <a:tc>
                  <a:txBody>
                    <a:bodyPr/>
                    <a:lstStyle/>
                    <a:p>
                      <a:pPr marL="72000" lvl="0" algn="l" fontAlgn="t"/>
                      <a:r>
                        <a:rPr lang="en-US" sz="1150" b="1" dirty="0">
                          <a:solidFill>
                            <a:schemeClr val="dk1"/>
                          </a:solidFill>
                          <a:latin typeface="+mn-lt"/>
                          <a:ea typeface="+mn-ea"/>
                          <a:cs typeface="+mn-cs"/>
                        </a:rPr>
                        <a:t>Username and Password</a:t>
                      </a:r>
                    </a:p>
                  </a:txBody>
                  <a:tcPr anchor="ctr"/>
                </a:tc>
                <a:tc>
                  <a:txBody>
                    <a:bodyPr/>
                    <a:lstStyle/>
                    <a:p>
                      <a:pPr marL="0" algn="l" fontAlgn="t"/>
                      <a:r>
                        <a:rPr lang="en-US" sz="1150" dirty="0">
                          <a:solidFill>
                            <a:schemeClr val="dk1"/>
                          </a:solidFill>
                          <a:latin typeface="+mn-lt"/>
                          <a:ea typeface="+mn-ea"/>
                          <a:cs typeface="+mn-cs"/>
                        </a:rPr>
                        <a:t>Because the username and password flow passes credentials back and forth, avoid using this flow. Use it only for testing, when a user is not present at app startup, or with highly privileged apps. In these cases, set user permissions to minimize access and protect stored credentials from unauthorized access.</a:t>
                      </a:r>
                    </a:p>
                  </a:txBody>
                  <a:tcPr/>
                </a:tc>
                <a:extLst>
                  <a:ext uri="{0D108BD9-81ED-4DB2-BD59-A6C34878D82A}">
                    <a16:rowId xmlns:a16="http://schemas.microsoft.com/office/drawing/2014/main" val="1219598129"/>
                  </a:ext>
                </a:extLst>
              </a:tr>
              <a:tr h="370840">
                <a:tc>
                  <a:txBody>
                    <a:bodyPr/>
                    <a:lstStyle/>
                    <a:p>
                      <a:pPr marL="72000" lvl="0" algn="l" fontAlgn="b"/>
                      <a:r>
                        <a:rPr lang="en-US" sz="1150" b="1" dirty="0">
                          <a:solidFill>
                            <a:schemeClr val="dk1"/>
                          </a:solidFill>
                          <a:latin typeface="+mn-lt"/>
                          <a:ea typeface="+mn-ea"/>
                          <a:cs typeface="+mn-cs"/>
                        </a:rPr>
                        <a:t>OAuth 2.0 Refresh Token Flow </a:t>
                      </a:r>
                    </a:p>
                  </a:txBody>
                  <a:tcPr anchor="ctr"/>
                </a:tc>
                <a:tc>
                  <a:txBody>
                    <a:bodyPr/>
                    <a:lstStyle/>
                    <a:p>
                      <a:pPr marL="0" algn="l" fontAlgn="t"/>
                      <a:r>
                        <a:rPr lang="en-US" sz="1150" dirty="0">
                          <a:solidFill>
                            <a:schemeClr val="dk1"/>
                          </a:solidFill>
                          <a:latin typeface="+mn-lt"/>
                          <a:ea typeface="+mn-ea"/>
                          <a:cs typeface="+mn-cs"/>
                        </a:rPr>
                        <a:t>The web server and user-agent flows also use a OAuth 2.0 Refresh Token Flow to renew access tokens. After a client is authorized for access, it uses a refresh token to get a new access token (session ID).</a:t>
                      </a:r>
                    </a:p>
                  </a:txBody>
                  <a:tcPr anchor="b"/>
                </a:tc>
                <a:extLst>
                  <a:ext uri="{0D108BD9-81ED-4DB2-BD59-A6C34878D82A}">
                    <a16:rowId xmlns:a16="http://schemas.microsoft.com/office/drawing/2014/main" val="4011394706"/>
                  </a:ext>
                </a:extLst>
              </a:tr>
              <a:tr h="370840">
                <a:tc>
                  <a:txBody>
                    <a:bodyPr/>
                    <a:lstStyle/>
                    <a:p>
                      <a:pPr marL="72000" lvl="0" algn="l" fontAlgn="b"/>
                      <a:r>
                        <a:rPr lang="en-US" sz="1150" b="1" dirty="0">
                          <a:solidFill>
                            <a:schemeClr val="dk1"/>
                          </a:solidFill>
                          <a:latin typeface="+mn-lt"/>
                          <a:ea typeface="+mn-ea"/>
                          <a:cs typeface="+mn-cs"/>
                        </a:rPr>
                        <a:t>Canvas App User Flow</a:t>
                      </a:r>
                      <a:r>
                        <a:rPr lang="hr-HR" sz="1150" b="1" dirty="0">
                          <a:solidFill>
                            <a:schemeClr val="dk1"/>
                          </a:solidFill>
                          <a:latin typeface="+mn-lt"/>
                          <a:ea typeface="+mn-ea"/>
                          <a:cs typeface="+mn-cs"/>
                        </a:rPr>
                        <a:t> - </a:t>
                      </a:r>
                      <a:r>
                        <a:rPr lang="en-US" sz="1150" b="1" dirty="0">
                          <a:solidFill>
                            <a:schemeClr val="dk1"/>
                          </a:solidFill>
                          <a:latin typeface="+mn-lt"/>
                          <a:ea typeface="+mn-ea"/>
                          <a:cs typeface="+mn-cs"/>
                        </a:rPr>
                        <a:t>Signed Request</a:t>
                      </a:r>
                    </a:p>
                  </a:txBody>
                  <a:tcPr anchor="ctr"/>
                </a:tc>
                <a:tc>
                  <a:txBody>
                    <a:bodyPr/>
                    <a:lstStyle/>
                    <a:p>
                      <a:pPr marL="0" algn="l" fontAlgn="t"/>
                      <a:r>
                        <a:rPr lang="en-US" sz="1150" dirty="0">
                          <a:solidFill>
                            <a:schemeClr val="dk1"/>
                          </a:solidFill>
                          <a:latin typeface="+mn-lt"/>
                          <a:ea typeface="+mn-ea"/>
                          <a:cs typeface="+mn-cs"/>
                        </a:rPr>
                        <a:t>This is the default authorization method for canvas apps. The signed request authorization flow varies depending on whether the canvas app’s Permitted Users field is set to "Admin approved users are pre-authorized" or "All users may self-authorize."</a:t>
                      </a:r>
                    </a:p>
                  </a:txBody>
                  <a:tcPr/>
                </a:tc>
                <a:extLst>
                  <a:ext uri="{0D108BD9-81ED-4DB2-BD59-A6C34878D82A}">
                    <a16:rowId xmlns:a16="http://schemas.microsoft.com/office/drawing/2014/main" val="978230017"/>
                  </a:ext>
                </a:extLst>
              </a:tr>
              <a:tr h="370840">
                <a:tc>
                  <a:txBody>
                    <a:bodyPr/>
                    <a:lstStyle/>
                    <a:p>
                      <a:pPr marL="72000" lvl="0" algn="l" fontAlgn="b"/>
                      <a:r>
                        <a:rPr lang="en-US" sz="1150" b="1" dirty="0">
                          <a:solidFill>
                            <a:schemeClr val="dk1"/>
                          </a:solidFill>
                          <a:latin typeface="+mn-lt"/>
                          <a:ea typeface="+mn-ea"/>
                          <a:cs typeface="+mn-cs"/>
                        </a:rPr>
                        <a:t>Canvas App User Flow</a:t>
                      </a:r>
                      <a:r>
                        <a:rPr lang="hr-HR" sz="1150" b="1" dirty="0">
                          <a:solidFill>
                            <a:schemeClr val="dk1"/>
                          </a:solidFill>
                          <a:latin typeface="+mn-lt"/>
                          <a:ea typeface="+mn-ea"/>
                          <a:cs typeface="+mn-cs"/>
                        </a:rPr>
                        <a:t> - </a:t>
                      </a:r>
                      <a:r>
                        <a:rPr lang="en-US" sz="1150" b="1" dirty="0" err="1">
                          <a:solidFill>
                            <a:schemeClr val="dk1"/>
                          </a:solidFill>
                          <a:latin typeface="+mn-lt"/>
                          <a:ea typeface="+mn-ea"/>
                          <a:cs typeface="+mn-cs"/>
                        </a:rPr>
                        <a:t>Oauth</a:t>
                      </a:r>
                      <a:endParaRPr lang="en-US" sz="1150" b="1" dirty="0">
                        <a:solidFill>
                          <a:schemeClr val="dk1"/>
                        </a:solidFill>
                        <a:latin typeface="+mn-lt"/>
                        <a:ea typeface="+mn-ea"/>
                        <a:cs typeface="+mn-cs"/>
                      </a:endParaRPr>
                    </a:p>
                  </a:txBody>
                  <a:tcPr anchor="ctr"/>
                </a:tc>
                <a:tc>
                  <a:txBody>
                    <a:bodyPr/>
                    <a:lstStyle/>
                    <a:p>
                      <a:r>
                        <a:rPr lang="en-US" sz="1150" dirty="0">
                          <a:solidFill>
                            <a:schemeClr val="dk1"/>
                          </a:solidFill>
                          <a:latin typeface="+mn-lt"/>
                          <a:ea typeface="+mn-ea"/>
                          <a:cs typeface="+mn-cs"/>
                        </a:rPr>
                        <a:t>Canvas supports OAuth 2.0 for authorization. When using OAuth, you have two options:</a:t>
                      </a:r>
                    </a:p>
                    <a:p>
                      <a:pPr marL="171450" indent="-171450">
                        <a:buFont typeface="Arial" panose="020B0604020202020204" pitchFamily="34" charset="0"/>
                        <a:buChar char="•"/>
                      </a:pPr>
                      <a:r>
                        <a:rPr lang="en-US" sz="1150" dirty="0">
                          <a:solidFill>
                            <a:schemeClr val="dk1"/>
                          </a:solidFill>
                          <a:latin typeface="+mn-lt"/>
                          <a:ea typeface="+mn-ea"/>
                          <a:cs typeface="+mn-cs"/>
                        </a:rPr>
                        <a:t>Web Server OAuth Authentication Flow—When users run your canvas app, they can authorize the app to access their data.</a:t>
                      </a:r>
                      <a:endParaRPr lang="hr-HR" sz="1150" dirty="0">
                        <a:solidFill>
                          <a:schemeClr val="dk1"/>
                        </a:solidFill>
                        <a:latin typeface="+mn-lt"/>
                        <a:ea typeface="+mn-ea"/>
                        <a:cs typeface="+mn-cs"/>
                      </a:endParaRPr>
                    </a:p>
                    <a:p>
                      <a:pPr marL="171450" indent="-171450">
                        <a:buFont typeface="Arial" panose="020B0604020202020204" pitchFamily="34" charset="0"/>
                        <a:buChar char="•"/>
                      </a:pPr>
                      <a:r>
                        <a:rPr lang="en-US" sz="1150" dirty="0">
                          <a:solidFill>
                            <a:schemeClr val="dk1"/>
                          </a:solidFill>
                          <a:latin typeface="+mn-lt"/>
                          <a:ea typeface="+mn-ea"/>
                          <a:cs typeface="+mn-cs"/>
                        </a:rPr>
                        <a:t>User-Agent OAuth Authentication Flow—When users run your canvas app, they can authorize the app to access their data by using just the browser for authentication.</a:t>
                      </a:r>
                      <a:r>
                        <a:rPr lang="hr-HR" sz="1150" dirty="0">
                          <a:solidFill>
                            <a:schemeClr val="dk1"/>
                          </a:solidFill>
                          <a:latin typeface="+mn-lt"/>
                          <a:ea typeface="+mn-ea"/>
                          <a:cs typeface="+mn-cs"/>
                        </a:rPr>
                        <a:t> Recommended to use only for development.</a:t>
                      </a:r>
                      <a:endParaRPr lang="en-US" sz="1150" dirty="0">
                        <a:solidFill>
                          <a:schemeClr val="dk1"/>
                        </a:solidFill>
                        <a:latin typeface="+mn-lt"/>
                        <a:ea typeface="+mn-ea"/>
                        <a:cs typeface="+mn-cs"/>
                      </a:endParaRPr>
                    </a:p>
                  </a:txBody>
                  <a:tcPr/>
                </a:tc>
                <a:extLst>
                  <a:ext uri="{0D108BD9-81ED-4DB2-BD59-A6C34878D82A}">
                    <a16:rowId xmlns:a16="http://schemas.microsoft.com/office/drawing/2014/main" val="2433976819"/>
                  </a:ext>
                </a:extLst>
              </a:tr>
              <a:tr h="370840">
                <a:tc>
                  <a:txBody>
                    <a:bodyPr/>
                    <a:lstStyle/>
                    <a:p>
                      <a:pPr marL="72000" lvl="0" algn="l" fontAlgn="b"/>
                      <a:r>
                        <a:rPr lang="en-US" sz="1150" b="1" dirty="0">
                          <a:solidFill>
                            <a:schemeClr val="dk1"/>
                          </a:solidFill>
                          <a:latin typeface="+mn-lt"/>
                          <a:ea typeface="+mn-ea"/>
                          <a:cs typeface="+mn-cs"/>
                        </a:rPr>
                        <a:t>SAML Single Sign-On for Canvas Apps</a:t>
                      </a:r>
                    </a:p>
                  </a:txBody>
                  <a:tcPr anchor="ctr"/>
                </a:tc>
                <a:tc>
                  <a:txBody>
                    <a:bodyPr/>
                    <a:lstStyle/>
                    <a:p>
                      <a:r>
                        <a:rPr lang="en-US" sz="1150" dirty="0">
                          <a:solidFill>
                            <a:schemeClr val="dk1"/>
                          </a:solidFill>
                          <a:latin typeface="+mn-lt"/>
                          <a:ea typeface="+mn-ea"/>
                          <a:cs typeface="+mn-cs"/>
                        </a:rPr>
                        <a:t>Whether you use signed request or OAuth authorization, you can use SAML-based single sign-on (SSO) to provide your users with a seamless authentication flow. You can leverage Salesforce as an identity provider or as a service provider. SAML SSO enables you to give your users automatic authentication into your canvas app via SAML and authentication into Salesforce via the signed request.</a:t>
                      </a:r>
                    </a:p>
                  </a:txBody>
                  <a:tcPr/>
                </a:tc>
                <a:extLst>
                  <a:ext uri="{0D108BD9-81ED-4DB2-BD59-A6C34878D82A}">
                    <a16:rowId xmlns:a16="http://schemas.microsoft.com/office/drawing/2014/main" val="1612058571"/>
                  </a:ext>
                </a:extLst>
              </a:tr>
            </a:tbl>
          </a:graphicData>
        </a:graphic>
      </p:graphicFrame>
    </p:spTree>
    <p:extLst>
      <p:ext uri="{BB962C8B-B14F-4D97-AF65-F5344CB8AC3E}">
        <p14:creationId xmlns:p14="http://schemas.microsoft.com/office/powerpoint/2010/main" val="3635419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5D4A-1130-438B-849F-C521D94A24F3}"/>
              </a:ext>
            </a:extLst>
          </p:cNvPr>
          <p:cNvSpPr>
            <a:spLocks noGrp="1"/>
          </p:cNvSpPr>
          <p:nvPr>
            <p:ph type="title"/>
          </p:nvPr>
        </p:nvSpPr>
        <p:spPr>
          <a:xfrm>
            <a:off x="152400" y="152400"/>
            <a:ext cx="5029200" cy="353943"/>
          </a:xfrm>
        </p:spPr>
        <p:txBody>
          <a:bodyPr/>
          <a:lstStyle/>
          <a:p>
            <a:r>
              <a:rPr lang="hr-HR" dirty="0"/>
              <a:t>LDV Mitigation strategies</a:t>
            </a:r>
            <a:endParaRPr lang="en-US" dirty="0"/>
          </a:p>
        </p:txBody>
      </p:sp>
      <p:graphicFrame>
        <p:nvGraphicFramePr>
          <p:cNvPr id="4" name="Table 3">
            <a:extLst>
              <a:ext uri="{FF2B5EF4-FFF2-40B4-BE49-F238E27FC236}">
                <a16:creationId xmlns:a16="http://schemas.microsoft.com/office/drawing/2014/main" id="{E1B6ED5E-DF3D-405B-B18D-7322F7028341}"/>
              </a:ext>
            </a:extLst>
          </p:cNvPr>
          <p:cNvGraphicFramePr>
            <a:graphicFrameLocks noGrp="1"/>
          </p:cNvGraphicFramePr>
          <p:nvPr>
            <p:extLst>
              <p:ext uri="{D42A27DB-BD31-4B8C-83A1-F6EECF244321}">
                <p14:modId xmlns:p14="http://schemas.microsoft.com/office/powerpoint/2010/main" val="2425235169"/>
              </p:ext>
            </p:extLst>
          </p:nvPr>
        </p:nvGraphicFramePr>
        <p:xfrm>
          <a:off x="152400" y="762000"/>
          <a:ext cx="7086600" cy="37033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809776647"/>
                    </a:ext>
                  </a:extLst>
                </a:gridCol>
                <a:gridCol w="5562600">
                  <a:extLst>
                    <a:ext uri="{9D8B030D-6E8A-4147-A177-3AD203B41FA5}">
                      <a16:colId xmlns:a16="http://schemas.microsoft.com/office/drawing/2014/main" val="2416357867"/>
                    </a:ext>
                  </a:extLst>
                </a:gridCol>
              </a:tblGrid>
              <a:tr h="370840">
                <a:tc>
                  <a:txBody>
                    <a:bodyPr/>
                    <a:lstStyle/>
                    <a:p>
                      <a:r>
                        <a:rPr lang="hr-HR" sz="1100" dirty="0"/>
                        <a:t>Strategy</a:t>
                      </a:r>
                      <a:endParaRPr lang="en-US" sz="1100" dirty="0"/>
                    </a:p>
                  </a:txBody>
                  <a:tcPr/>
                </a:tc>
                <a:tc>
                  <a:txBody>
                    <a:bodyPr/>
                    <a:lstStyle/>
                    <a:p>
                      <a:r>
                        <a:rPr lang="hr-HR" sz="1100" dirty="0"/>
                        <a:t>Description</a:t>
                      </a:r>
                      <a:endParaRPr lang="en-US" sz="1100" dirty="0"/>
                    </a:p>
                  </a:txBody>
                  <a:tcPr/>
                </a:tc>
                <a:extLst>
                  <a:ext uri="{0D108BD9-81ED-4DB2-BD59-A6C34878D82A}">
                    <a16:rowId xmlns:a16="http://schemas.microsoft.com/office/drawing/2014/main" val="2438555370"/>
                  </a:ext>
                </a:extLst>
              </a:tr>
              <a:tr h="370840">
                <a:tc>
                  <a:txBody>
                    <a:bodyPr/>
                    <a:lstStyle/>
                    <a:p>
                      <a:r>
                        <a:rPr lang="hr-HR" sz="1100" dirty="0"/>
                        <a:t>Indexes</a:t>
                      </a:r>
                      <a:endParaRPr lang="en-US" sz="1100" dirty="0"/>
                    </a:p>
                  </a:txBody>
                  <a:tcPr/>
                </a:tc>
                <a:tc>
                  <a:txBody>
                    <a:bodyPr/>
                    <a:lstStyle/>
                    <a:p>
                      <a:r>
                        <a:rPr lang="en-US" sz="1100" dirty="0"/>
                        <a:t>Salesforce supports custom indexes to speed up queries, and you can create custom indexes by contacting Salesforce Customer Support.</a:t>
                      </a:r>
                    </a:p>
                  </a:txBody>
                  <a:tcPr/>
                </a:tc>
                <a:extLst>
                  <a:ext uri="{0D108BD9-81ED-4DB2-BD59-A6C34878D82A}">
                    <a16:rowId xmlns:a16="http://schemas.microsoft.com/office/drawing/2014/main" val="3135285247"/>
                  </a:ext>
                </a:extLst>
              </a:tr>
              <a:tr h="370840">
                <a:tc>
                  <a:txBody>
                    <a:bodyPr/>
                    <a:lstStyle/>
                    <a:p>
                      <a:r>
                        <a:rPr lang="hr-HR" sz="1100" dirty="0"/>
                        <a:t>Skinny tables</a:t>
                      </a:r>
                      <a:endParaRPr lang="en-US" sz="1100" dirty="0"/>
                    </a:p>
                  </a:txBody>
                  <a:tcPr/>
                </a:tc>
                <a:tc>
                  <a:txBody>
                    <a:bodyPr/>
                    <a:lstStyle/>
                    <a:p>
                      <a:r>
                        <a:rPr lang="en-US" sz="1100" dirty="0"/>
                        <a:t>Salesforce can create skinny tables to contain frequently used fields and to avoid joins. Doing so keeps the skinny tables in sync with their source tables when the source tables are modified. If you want to use skinny tables, contact Salesforce Customer Support. When enabled, skinny tables are created and used automatically where appropriate. You can’t create, access, or modify skinny tables.</a:t>
                      </a:r>
                    </a:p>
                    <a:p>
                      <a:endParaRPr lang="en-US" sz="1100" dirty="0"/>
                    </a:p>
                    <a:p>
                      <a:r>
                        <a:rPr lang="en-US" sz="1100" dirty="0"/>
                        <a:t>For each object table, Salesforce maintains other, separate tables at the database level for standard and custom fields. This separation ordinarily requires a join when a query contains both kinds of fields. A skinny table contains both kinds of fields and does not include soft-deleted records.</a:t>
                      </a:r>
                    </a:p>
                  </a:txBody>
                  <a:tcPr/>
                </a:tc>
                <a:extLst>
                  <a:ext uri="{0D108BD9-81ED-4DB2-BD59-A6C34878D82A}">
                    <a16:rowId xmlns:a16="http://schemas.microsoft.com/office/drawing/2014/main" val="1914156933"/>
                  </a:ext>
                </a:extLst>
              </a:tr>
              <a:tr h="370840">
                <a:tc>
                  <a:txBody>
                    <a:bodyPr/>
                    <a:lstStyle/>
                    <a:p>
                      <a:r>
                        <a:rPr lang="hr-HR" sz="1100" dirty="0"/>
                        <a:t>Data archiving</a:t>
                      </a:r>
                      <a:endParaRPr lang="en-US" sz="1100" dirty="0"/>
                    </a:p>
                  </a:txBody>
                  <a:tcPr/>
                </a:tc>
                <a:tc>
                  <a:txBody>
                    <a:bodyPr/>
                    <a:lstStyle/>
                    <a:p>
                      <a:r>
                        <a:rPr lang="hr-HR" sz="1100" dirty="0"/>
                        <a:t>Remove old data from Salesforce objects that are actively used to another internal or external archiving object or database</a:t>
                      </a:r>
                      <a:endParaRPr lang="en-US" sz="1100" dirty="0"/>
                    </a:p>
                  </a:txBody>
                  <a:tcPr/>
                </a:tc>
                <a:extLst>
                  <a:ext uri="{0D108BD9-81ED-4DB2-BD59-A6C34878D82A}">
                    <a16:rowId xmlns:a16="http://schemas.microsoft.com/office/drawing/2014/main" val="3295210248"/>
                  </a:ext>
                </a:extLst>
              </a:tr>
              <a:tr h="711200">
                <a:tc>
                  <a:txBody>
                    <a:bodyPr/>
                    <a:lstStyle/>
                    <a:p>
                      <a:r>
                        <a:rPr lang="hr-HR" sz="1100" dirty="0"/>
                        <a:t>Managing Data Skew</a:t>
                      </a:r>
                      <a:endParaRPr lang="en-US" sz="1100" dirty="0"/>
                    </a:p>
                  </a:txBody>
                  <a:tcPr/>
                </a:tc>
                <a:tc>
                  <a:txBody>
                    <a:bodyPr/>
                    <a:lstStyle/>
                    <a:p>
                      <a:r>
                        <a:rPr lang="hr-HR" sz="1100" dirty="0"/>
                        <a:t>Avoid records with a lot of child records (Account Skew, Ownership Skew, Lookup Skew). Use triggers instead of workflows, picklists instead of lookup and schedule automated updates at low load times to avoid record locking if needed.</a:t>
                      </a:r>
                      <a:endParaRPr lang="en-US" sz="1100" dirty="0"/>
                    </a:p>
                  </a:txBody>
                  <a:tcPr/>
                </a:tc>
                <a:extLst>
                  <a:ext uri="{0D108BD9-81ED-4DB2-BD59-A6C34878D82A}">
                    <a16:rowId xmlns:a16="http://schemas.microsoft.com/office/drawing/2014/main" val="950261877"/>
                  </a:ext>
                </a:extLst>
              </a:tr>
            </a:tbl>
          </a:graphicData>
        </a:graphic>
      </p:graphicFrame>
      <p:pic>
        <p:nvPicPr>
          <p:cNvPr id="3" name="Picture 2">
            <a:extLst>
              <a:ext uri="{FF2B5EF4-FFF2-40B4-BE49-F238E27FC236}">
                <a16:creationId xmlns:a16="http://schemas.microsoft.com/office/drawing/2014/main" id="{9BDD6304-5D38-4514-B2A1-D91C48E3EFE8}"/>
              </a:ext>
            </a:extLst>
          </p:cNvPr>
          <p:cNvPicPr>
            <a:picLocks noChangeAspect="1"/>
          </p:cNvPicPr>
          <p:nvPr/>
        </p:nvPicPr>
        <p:blipFill>
          <a:blip r:embed="rId2"/>
          <a:stretch>
            <a:fillRect/>
          </a:stretch>
        </p:blipFill>
        <p:spPr>
          <a:xfrm>
            <a:off x="2628900" y="5267127"/>
            <a:ext cx="4336694" cy="4638873"/>
          </a:xfrm>
          <a:prstGeom prst="rect">
            <a:avLst/>
          </a:prstGeom>
        </p:spPr>
      </p:pic>
      <p:sp>
        <p:nvSpPr>
          <p:cNvPr id="5" name="TextBox 4">
            <a:extLst>
              <a:ext uri="{FF2B5EF4-FFF2-40B4-BE49-F238E27FC236}">
                <a16:creationId xmlns:a16="http://schemas.microsoft.com/office/drawing/2014/main" id="{226E7A6E-F2D2-4D91-A198-CC188ACE724B}"/>
              </a:ext>
            </a:extLst>
          </p:cNvPr>
          <p:cNvSpPr txBox="1"/>
          <p:nvPr/>
        </p:nvSpPr>
        <p:spPr>
          <a:xfrm>
            <a:off x="152400" y="5181600"/>
            <a:ext cx="5486400" cy="584775"/>
          </a:xfrm>
          <a:prstGeom prst="rect">
            <a:avLst/>
          </a:prstGeom>
          <a:noFill/>
        </p:spPr>
        <p:txBody>
          <a:bodyPr wrap="square" rtlCol="0">
            <a:spAutoFit/>
          </a:bodyPr>
          <a:lstStyle/>
          <a:p>
            <a:r>
              <a:rPr lang="hr-HR" sz="1600" b="1" dirty="0"/>
              <a:t>Social Sign-On</a:t>
            </a:r>
          </a:p>
          <a:p>
            <a:r>
              <a:rPr lang="hr-HR" sz="1600" b="1" dirty="0"/>
              <a:t>(SP-Initiated SSO + Oauth)</a:t>
            </a:r>
            <a:endParaRPr lang="en-US" sz="1600" b="1" dirty="0"/>
          </a:p>
        </p:txBody>
      </p:sp>
      <p:grpSp>
        <p:nvGrpSpPr>
          <p:cNvPr id="6" name="Group 5">
            <a:extLst>
              <a:ext uri="{FF2B5EF4-FFF2-40B4-BE49-F238E27FC236}">
                <a16:creationId xmlns:a16="http://schemas.microsoft.com/office/drawing/2014/main" id="{70A20AFB-4BA2-409C-B79E-13B8A29FF188}"/>
              </a:ext>
            </a:extLst>
          </p:cNvPr>
          <p:cNvGrpSpPr/>
          <p:nvPr/>
        </p:nvGrpSpPr>
        <p:grpSpPr>
          <a:xfrm>
            <a:off x="0" y="4527476"/>
            <a:ext cx="7772400" cy="654124"/>
            <a:chOff x="0" y="5715000"/>
            <a:chExt cx="7772400" cy="654124"/>
          </a:xfrm>
        </p:grpSpPr>
        <p:pic>
          <p:nvPicPr>
            <p:cNvPr id="7" name="Picture 6">
              <a:extLst>
                <a:ext uri="{FF2B5EF4-FFF2-40B4-BE49-F238E27FC236}">
                  <a16:creationId xmlns:a16="http://schemas.microsoft.com/office/drawing/2014/main" id="{5767A1B1-F666-47DE-9029-2A461D512C5C}"/>
                </a:ext>
              </a:extLst>
            </p:cNvPr>
            <p:cNvPicPr>
              <a:picLocks noChangeAspect="1"/>
            </p:cNvPicPr>
            <p:nvPr/>
          </p:nvPicPr>
          <p:blipFill>
            <a:blip r:embed="rId3"/>
            <a:stretch>
              <a:fillRect/>
            </a:stretch>
          </p:blipFill>
          <p:spPr>
            <a:xfrm>
              <a:off x="1" y="5715000"/>
              <a:ext cx="4800600" cy="654124"/>
            </a:xfrm>
            <a:prstGeom prst="rect">
              <a:avLst/>
            </a:prstGeom>
          </p:spPr>
        </p:pic>
        <p:cxnSp>
          <p:nvCxnSpPr>
            <p:cNvPr id="8" name="Straight Connector 7">
              <a:extLst>
                <a:ext uri="{FF2B5EF4-FFF2-40B4-BE49-F238E27FC236}">
                  <a16:creationId xmlns:a16="http://schemas.microsoft.com/office/drawing/2014/main" id="{EA67F931-5BE4-4692-8795-4392F977F03C}"/>
                </a:ext>
              </a:extLst>
            </p:cNvPr>
            <p:cNvCxnSpPr/>
            <p:nvPr/>
          </p:nvCxnSpPr>
          <p:spPr>
            <a:xfrm>
              <a:off x="0" y="5715000"/>
              <a:ext cx="7772400" cy="0"/>
            </a:xfrm>
            <a:prstGeom prst="line">
              <a:avLst/>
            </a:prstGeom>
            <a:ln w="38100">
              <a:solidFill>
                <a:srgbClr val="4F5A62"/>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A5C7EA4F-D3F7-4DD8-BBAC-3D49B1D04DBB}"/>
                </a:ext>
              </a:extLst>
            </p:cNvPr>
            <p:cNvSpPr txBox="1">
              <a:spLocks/>
            </p:cNvSpPr>
            <p:nvPr/>
          </p:nvSpPr>
          <p:spPr>
            <a:xfrm>
              <a:off x="125253" y="5818257"/>
              <a:ext cx="4370547" cy="353943"/>
            </a:xfrm>
            <a:prstGeom prst="rect">
              <a:avLst/>
            </a:prstGeom>
          </p:spPr>
          <p:txBody>
            <a:bodyPr wrap="square" lIns="0" tIns="0" rIns="0" bIns="0">
              <a:spAutoFit/>
            </a:bodyPr>
            <a:lstStyle>
              <a:lvl1pPr>
                <a:defRPr sz="2300" b="0" i="0">
                  <a:solidFill>
                    <a:schemeClr val="bg1"/>
                  </a:solidFill>
                  <a:latin typeface="Arial"/>
                  <a:ea typeface="+mj-ea"/>
                  <a:cs typeface="Arial"/>
                </a:defRPr>
              </a:lvl1pPr>
            </a:lstStyle>
            <a:p>
              <a:r>
                <a:rPr lang="hr-HR" dirty="0"/>
                <a:t>OAuth &amp; SSO Flow diagrams</a:t>
              </a:r>
              <a:endParaRPr lang="en-US" kern="0" dirty="0">
                <a:latin typeface="Arial" panose="020B0604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986658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867C0-4A4A-42DB-B10B-921C5FF40FF7}"/>
              </a:ext>
            </a:extLst>
          </p:cNvPr>
          <p:cNvPicPr>
            <a:picLocks noChangeAspect="1"/>
          </p:cNvPicPr>
          <p:nvPr/>
        </p:nvPicPr>
        <p:blipFill>
          <a:blip r:embed="rId2"/>
          <a:stretch>
            <a:fillRect/>
          </a:stretch>
        </p:blipFill>
        <p:spPr>
          <a:xfrm>
            <a:off x="685800" y="4247672"/>
            <a:ext cx="6210300" cy="5050244"/>
          </a:xfrm>
          <a:prstGeom prst="rect">
            <a:avLst/>
          </a:prstGeom>
        </p:spPr>
      </p:pic>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760484"/>
            <a:ext cx="6995160" cy="3262432"/>
          </a:xfrm>
        </p:spPr>
        <p:txBody>
          <a:bodyPr/>
          <a:lstStyle/>
          <a:p>
            <a:r>
              <a:rPr lang="hr-HR" sz="1600" b="1" dirty="0"/>
              <a:t>Web Server Flow</a:t>
            </a:r>
          </a:p>
          <a:p>
            <a:endParaRPr lang="hr-HR" sz="1600" b="1" dirty="0"/>
          </a:p>
          <a:p>
            <a:r>
              <a:rPr lang="en-US" sz="1200" dirty="0"/>
              <a:t>It should be used as soon as the client is a web server. It allows you to obtain a long-lived access token since it can be renewed with a refresh token (if the authorization server enables it).</a:t>
            </a:r>
            <a:endParaRPr lang="hr-HR" sz="1200" dirty="0"/>
          </a:p>
          <a:p>
            <a:endParaRPr lang="hr-HR" sz="1200" b="1" dirty="0"/>
          </a:p>
          <a:p>
            <a:r>
              <a:rPr lang="en-US" sz="1200" dirty="0"/>
              <a:t>Scenario:</a:t>
            </a:r>
          </a:p>
          <a:p>
            <a:pPr marL="342900" indent="-342900">
              <a:buFont typeface="+mj-lt"/>
              <a:buAutoNum type="arabicPeriod"/>
            </a:pPr>
            <a:r>
              <a:rPr lang="en-US" sz="1200" dirty="0"/>
              <a:t>A website wants to obtain information about your Google profile.</a:t>
            </a:r>
          </a:p>
          <a:p>
            <a:pPr marL="342900" indent="-342900">
              <a:buFont typeface="+mj-lt"/>
              <a:buAutoNum type="arabicPeriod"/>
            </a:pPr>
            <a:r>
              <a:rPr lang="en-US" sz="1200" dirty="0"/>
              <a:t>You are redirected by the client (the website) to the authorization server (Google).</a:t>
            </a:r>
          </a:p>
          <a:p>
            <a:pPr marL="342900" indent="-342900">
              <a:buFont typeface="+mj-lt"/>
              <a:buAutoNum type="arabicPeriod"/>
            </a:pPr>
            <a:r>
              <a:rPr lang="en-US" sz="1200" dirty="0"/>
              <a:t>If you authorize access, the authorization server sends an authorization code to the client (the website) in the callback response.</a:t>
            </a:r>
          </a:p>
          <a:p>
            <a:pPr marL="342900" indent="-342900">
              <a:buFont typeface="+mj-lt"/>
              <a:buAutoNum type="arabicPeriod"/>
            </a:pPr>
            <a:r>
              <a:rPr lang="en-US" sz="1200" dirty="0"/>
              <a:t>Then, this code is exchanged against an access token between the client and the authorization server.</a:t>
            </a:r>
          </a:p>
          <a:p>
            <a:pPr marL="342900" indent="-342900">
              <a:buFont typeface="+mj-lt"/>
              <a:buAutoNum type="arabicPeriod"/>
            </a:pPr>
            <a:r>
              <a:rPr lang="en-US" sz="1200" dirty="0"/>
              <a:t>The website is now able to use this access token to query the resource server (Google again) and retrieve your profile data.</a:t>
            </a:r>
          </a:p>
          <a:p>
            <a:r>
              <a:rPr lang="en-US" sz="1200" dirty="0"/>
              <a:t>You never see the access token, it will be stored by the website (in session for example). Google also sends other information with the access token, such as the token lifetime and eventually a refresh token.</a:t>
            </a:r>
          </a:p>
          <a:p>
            <a:r>
              <a:rPr lang="en-US" sz="1200" dirty="0"/>
              <a:t>This is the ideal scenario and the safer one because the access token is not passed on the client side (web browser in our example).</a:t>
            </a:r>
          </a:p>
        </p:txBody>
      </p:sp>
    </p:spTree>
    <p:extLst>
      <p:ext uri="{BB962C8B-B14F-4D97-AF65-F5344CB8AC3E}">
        <p14:creationId xmlns:p14="http://schemas.microsoft.com/office/powerpoint/2010/main" val="2273461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1B36B-1757-4F58-B1C8-99C2F9EF3D48}"/>
              </a:ext>
            </a:extLst>
          </p:cNvPr>
          <p:cNvPicPr>
            <a:picLocks noChangeAspect="1"/>
          </p:cNvPicPr>
          <p:nvPr/>
        </p:nvPicPr>
        <p:blipFill>
          <a:blip r:embed="rId2"/>
          <a:stretch>
            <a:fillRect/>
          </a:stretch>
        </p:blipFill>
        <p:spPr>
          <a:xfrm>
            <a:off x="733425" y="4191000"/>
            <a:ext cx="6305550" cy="5219700"/>
          </a:xfrm>
          <a:prstGeom prst="rect">
            <a:avLst/>
          </a:prstGeom>
        </p:spPr>
      </p:pic>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760484"/>
            <a:ext cx="6995160" cy="2893100"/>
          </a:xfrm>
        </p:spPr>
        <p:txBody>
          <a:bodyPr/>
          <a:lstStyle/>
          <a:p>
            <a:r>
              <a:rPr lang="hr-HR" sz="1600" b="1" dirty="0"/>
              <a:t>User Agent Flow</a:t>
            </a:r>
          </a:p>
          <a:p>
            <a:endParaRPr lang="hr-HR" sz="1600" b="1" dirty="0"/>
          </a:p>
          <a:p>
            <a:r>
              <a:rPr lang="en-US" sz="1200" dirty="0"/>
              <a:t>It is typically used when the client is running in a browser using a scripting language such as </a:t>
            </a:r>
            <a:r>
              <a:rPr lang="en-US" sz="1200" dirty="0" err="1"/>
              <a:t>Javascript</a:t>
            </a:r>
            <a:r>
              <a:rPr lang="en-US" sz="1200" dirty="0"/>
              <a:t>. This grant type does not allow the issuance of a refresh token.</a:t>
            </a:r>
            <a:endParaRPr lang="hr-HR" sz="1200" dirty="0"/>
          </a:p>
          <a:p>
            <a:endParaRPr lang="hr-HR" sz="1200" b="1" dirty="0"/>
          </a:p>
          <a:p>
            <a:r>
              <a:rPr lang="en-US" sz="1200" dirty="0"/>
              <a:t>Scenario:</a:t>
            </a:r>
          </a:p>
          <a:p>
            <a:pPr marL="342900" indent="-342900">
              <a:buFont typeface="+mj-lt"/>
              <a:buAutoNum type="arabicPeriod"/>
            </a:pPr>
            <a:r>
              <a:rPr lang="en-US" sz="1200" dirty="0"/>
              <a:t>The client (AngularJS) wants to obtain information about your Facebook profile.</a:t>
            </a:r>
          </a:p>
          <a:p>
            <a:pPr marL="342900" indent="-342900">
              <a:buFont typeface="+mj-lt"/>
              <a:buAutoNum type="arabicPeriod"/>
            </a:pPr>
            <a:r>
              <a:rPr lang="en-US" sz="1200" dirty="0"/>
              <a:t>You are redirected by the browser to the authorization server (Facebook).</a:t>
            </a:r>
          </a:p>
          <a:p>
            <a:pPr marL="342900" indent="-342900">
              <a:buFont typeface="+mj-lt"/>
              <a:buAutoNum type="arabicPeriod"/>
            </a:pPr>
            <a:r>
              <a:rPr lang="en-US" sz="1200" dirty="0"/>
              <a:t>If you authorize access, the authorization server redirects you to the website with the access token in the URI fragment (not sent to the web server). Example of callback: http://example.com/oauthcallback#access_token=MzJmNDc3M2VjMmQzN.</a:t>
            </a:r>
          </a:p>
          <a:p>
            <a:pPr marL="342900" indent="-342900">
              <a:buFont typeface="+mj-lt"/>
              <a:buAutoNum type="arabicPeriod"/>
            </a:pPr>
            <a:r>
              <a:rPr lang="en-US" sz="1200" dirty="0"/>
              <a:t>This access token can now be retrieved and used by the client (AngularJS) to query the resource server (Facebook). Example of query: </a:t>
            </a:r>
            <a:r>
              <a:rPr lang="en-US" sz="1200" dirty="0">
                <a:hlinkClick r:id="rId3"/>
              </a:rPr>
              <a:t>https://graph.facebook.com/me?access_token=MzJmNDc3M2VjMmQzN</a:t>
            </a:r>
            <a:r>
              <a:rPr lang="en-US" sz="1200" dirty="0"/>
              <a:t>.</a:t>
            </a:r>
            <a:endParaRPr lang="hr-HR" sz="1200" dirty="0"/>
          </a:p>
          <a:p>
            <a:r>
              <a:rPr lang="en-US" sz="1200" dirty="0"/>
              <a:t>This type of authorization should only be used if no other type of authorization is available. Indeed, it is the least secure because the access token is exposed (and therefore vulnerable) on the client side.</a:t>
            </a:r>
          </a:p>
        </p:txBody>
      </p:sp>
    </p:spTree>
    <p:extLst>
      <p:ext uri="{BB962C8B-B14F-4D97-AF65-F5344CB8AC3E}">
        <p14:creationId xmlns:p14="http://schemas.microsoft.com/office/powerpoint/2010/main" val="4138921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848475" cy="4001095"/>
          </a:xfrm>
        </p:spPr>
        <p:txBody>
          <a:bodyPr/>
          <a:lstStyle/>
          <a:p>
            <a:r>
              <a:rPr lang="hr-HR" sz="1600" b="1" dirty="0"/>
              <a:t>Username Password flow</a:t>
            </a:r>
          </a:p>
          <a:p>
            <a:endParaRPr lang="hr-HR" sz="1200" dirty="0"/>
          </a:p>
          <a:p>
            <a:r>
              <a:rPr lang="en-US" sz="1200" dirty="0"/>
              <a:t>With this type of authorization, the credentials (and thus the password) are sent to the client and then to the authorization server. It is therefore imperative that there is absolute trust between these two entities. It is mainly used when the client has been developed by the same authority as the authorization server. For example, we could imagine a website named example.com seeking access to protected resources of its own subdomain api.example.com. The user would not be surprised to type his login/password on the site example.com since his account was created on it.</a:t>
            </a:r>
            <a:r>
              <a:rPr lang="hr-HR" sz="1200" dirty="0"/>
              <a:t> No refresh token is issued.</a:t>
            </a:r>
          </a:p>
          <a:p>
            <a:br>
              <a:rPr lang="en-US" sz="1600" dirty="0"/>
            </a:br>
            <a:r>
              <a:rPr lang="en-US" sz="1200" dirty="0"/>
              <a:t>Scenario:</a:t>
            </a:r>
          </a:p>
          <a:p>
            <a:pPr marL="342900" indent="-342900">
              <a:buFont typeface="+mj-lt"/>
              <a:buAutoNum type="arabicPeriod"/>
            </a:pPr>
            <a:r>
              <a:rPr lang="en-US" sz="1200" dirty="0"/>
              <a:t>Acme company, doing things well, thought to make available a RESTful API to third-party applications.</a:t>
            </a:r>
          </a:p>
          <a:p>
            <a:pPr marL="342900" indent="-342900">
              <a:buFont typeface="+mj-lt"/>
              <a:buAutoNum type="arabicPeriod"/>
            </a:pPr>
            <a:r>
              <a:rPr lang="en-US" sz="1200" dirty="0"/>
              <a:t>This company thinks it would be convenient to use its own API to avoid reinventing the wheel.</a:t>
            </a:r>
          </a:p>
          <a:p>
            <a:pPr marL="342900" indent="-342900">
              <a:buFont typeface="+mj-lt"/>
              <a:buAutoNum type="arabicPeriod"/>
            </a:pPr>
            <a:r>
              <a:rPr lang="en-US" sz="1200" dirty="0"/>
              <a:t>Company needs an access token to call the methods of its own API.</a:t>
            </a:r>
          </a:p>
          <a:p>
            <a:pPr marL="342900" indent="-342900">
              <a:buFont typeface="+mj-lt"/>
              <a:buAutoNum type="arabicPeriod"/>
            </a:pPr>
            <a:r>
              <a:rPr lang="en-US" sz="1200" dirty="0"/>
              <a:t>For this, company asks you to enter your login credentials via a standard HTML form as you normally would.</a:t>
            </a:r>
          </a:p>
          <a:p>
            <a:pPr marL="342900" indent="-342900">
              <a:buFont typeface="+mj-lt"/>
              <a:buAutoNum type="arabicPeriod"/>
            </a:pPr>
            <a:r>
              <a:rPr lang="en-US" sz="1200" dirty="0"/>
              <a:t>The server-side application (website acme.com) will exchange your credentials against an access token from the authorization server (if your credentials are valid, of course).</a:t>
            </a:r>
          </a:p>
          <a:p>
            <a:pPr marL="342900" indent="-342900">
              <a:buFont typeface="+mj-lt"/>
              <a:buAutoNum type="arabicPeriod"/>
            </a:pPr>
            <a:r>
              <a:rPr lang="en-US" sz="1200" dirty="0"/>
              <a:t>This application can now use the access token to query its own resource server (api.acme.com).</a:t>
            </a:r>
            <a:endParaRPr lang="hr-HR" sz="1200" dirty="0"/>
          </a:p>
          <a:p>
            <a:pPr marL="342900" indent="-342900">
              <a:buFont typeface="+mj-lt"/>
              <a:buAutoNum type="arabicPeriod"/>
            </a:pPr>
            <a:endParaRPr lang="hr-HR" sz="1200" dirty="0"/>
          </a:p>
          <a:p>
            <a:r>
              <a:rPr lang="hr-HR" sz="1200" dirty="0"/>
              <a:t>Example: Salesforce App</a:t>
            </a:r>
          </a:p>
          <a:p>
            <a:endParaRPr lang="en-US" sz="1200" dirty="0"/>
          </a:p>
        </p:txBody>
      </p:sp>
      <p:pic>
        <p:nvPicPr>
          <p:cNvPr id="6" name="Picture 5">
            <a:extLst>
              <a:ext uri="{FF2B5EF4-FFF2-40B4-BE49-F238E27FC236}">
                <a16:creationId xmlns:a16="http://schemas.microsoft.com/office/drawing/2014/main" id="{0760D885-EC31-4B09-8F63-57063C5CAFA4}"/>
              </a:ext>
            </a:extLst>
          </p:cNvPr>
          <p:cNvPicPr>
            <a:picLocks noChangeAspect="1"/>
          </p:cNvPicPr>
          <p:nvPr/>
        </p:nvPicPr>
        <p:blipFill>
          <a:blip r:embed="rId2"/>
          <a:stretch>
            <a:fillRect/>
          </a:stretch>
        </p:blipFill>
        <p:spPr>
          <a:xfrm>
            <a:off x="160866" y="4995930"/>
            <a:ext cx="7450667" cy="4191000"/>
          </a:xfrm>
          <a:prstGeom prst="rect">
            <a:avLst/>
          </a:prstGeom>
        </p:spPr>
      </p:pic>
    </p:spTree>
    <p:extLst>
      <p:ext uri="{BB962C8B-B14F-4D97-AF65-F5344CB8AC3E}">
        <p14:creationId xmlns:p14="http://schemas.microsoft.com/office/powerpoint/2010/main" val="65502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16709783-CC0B-46E4-A562-B8E5E76C86A1}"/>
              </a:ext>
            </a:extLst>
          </p:cNvPr>
          <p:cNvSpPr>
            <a:spLocks noGrp="1"/>
          </p:cNvSpPr>
          <p:nvPr>
            <p:ph type="title"/>
          </p:nvPr>
        </p:nvSpPr>
        <p:spPr>
          <a:xfrm>
            <a:off x="360398" y="152400"/>
            <a:ext cx="2667000" cy="353943"/>
          </a:xfrm>
        </p:spPr>
        <p:txBody>
          <a:bodyPr/>
          <a:lstStyle/>
          <a:p>
            <a:r>
              <a:rPr lang="hr-HR" dirty="0">
                <a:latin typeface="Arial" panose="020B0604020202020204" pitchFamily="34" charset="0"/>
                <a:ea typeface="Verdana" panose="020B0604030504040204" pitchFamily="34" charset="0"/>
                <a:cs typeface="Arial" panose="020B0604020202020204" pitchFamily="34" charset="0"/>
              </a:rPr>
              <a:t>Salesforce Licenses</a:t>
            </a:r>
            <a:endParaRPr lang="en-US" dirty="0">
              <a:latin typeface="Arial" panose="020B0604020202020204" pitchFamily="34" charset="0"/>
              <a:ea typeface="Verdana" panose="020B0604030504040204" pitchFamily="34" charset="0"/>
              <a:cs typeface="Arial" panose="020B0604020202020204" pitchFamily="34" charset="0"/>
            </a:endParaRPr>
          </a:p>
        </p:txBody>
      </p:sp>
      <p:pic>
        <p:nvPicPr>
          <p:cNvPr id="10" name="Picture 9" descr="A screenshot of a cell phone&#10;&#10;Description generated with very high confidence">
            <a:extLst>
              <a:ext uri="{FF2B5EF4-FFF2-40B4-BE49-F238E27FC236}">
                <a16:creationId xmlns:a16="http://schemas.microsoft.com/office/drawing/2014/main" id="{C2070575-BD77-4647-BB1D-D62B738D4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5" y="5351621"/>
            <a:ext cx="7317426" cy="4619625"/>
          </a:xfrm>
          <a:prstGeom prst="rect">
            <a:avLst/>
          </a:prstGeom>
        </p:spPr>
      </p:pic>
      <p:pic>
        <p:nvPicPr>
          <p:cNvPr id="16" name="Picture 15">
            <a:extLst>
              <a:ext uri="{FF2B5EF4-FFF2-40B4-BE49-F238E27FC236}">
                <a16:creationId xmlns:a16="http://schemas.microsoft.com/office/drawing/2014/main" id="{C0B27D5D-5D06-4455-8FE7-C067D18CB21C}"/>
              </a:ext>
            </a:extLst>
          </p:cNvPr>
          <p:cNvPicPr>
            <a:picLocks noChangeAspect="1"/>
          </p:cNvPicPr>
          <p:nvPr/>
        </p:nvPicPr>
        <p:blipFill>
          <a:blip r:embed="rId3"/>
          <a:stretch>
            <a:fillRect/>
          </a:stretch>
        </p:blipFill>
        <p:spPr>
          <a:xfrm>
            <a:off x="3027398" y="359851"/>
            <a:ext cx="4511520" cy="4762500"/>
          </a:xfrm>
          <a:prstGeom prst="rect">
            <a:avLst/>
          </a:prstGeom>
        </p:spPr>
      </p:pic>
      <p:pic>
        <p:nvPicPr>
          <p:cNvPr id="20" name="Picture 19">
            <a:extLst>
              <a:ext uri="{FF2B5EF4-FFF2-40B4-BE49-F238E27FC236}">
                <a16:creationId xmlns:a16="http://schemas.microsoft.com/office/drawing/2014/main" id="{3C0BDF2D-8F4C-4DDC-BF59-3D4E61232A6F}"/>
              </a:ext>
            </a:extLst>
          </p:cNvPr>
          <p:cNvPicPr>
            <a:picLocks noChangeAspect="1"/>
          </p:cNvPicPr>
          <p:nvPr/>
        </p:nvPicPr>
        <p:blipFill>
          <a:blip r:embed="rId4"/>
          <a:stretch>
            <a:fillRect/>
          </a:stretch>
        </p:blipFill>
        <p:spPr>
          <a:xfrm>
            <a:off x="188275" y="930975"/>
            <a:ext cx="2783525" cy="4274437"/>
          </a:xfrm>
          <a:prstGeom prst="rect">
            <a:avLst/>
          </a:prstGeom>
        </p:spPr>
      </p:pic>
      <p:sp>
        <p:nvSpPr>
          <p:cNvPr id="21" name="TextBox 20">
            <a:extLst>
              <a:ext uri="{FF2B5EF4-FFF2-40B4-BE49-F238E27FC236}">
                <a16:creationId xmlns:a16="http://schemas.microsoft.com/office/drawing/2014/main" id="{4F7CB384-008D-4A42-B8B6-BFD362C6F52F}"/>
              </a:ext>
            </a:extLst>
          </p:cNvPr>
          <p:cNvSpPr txBox="1"/>
          <p:nvPr/>
        </p:nvSpPr>
        <p:spPr>
          <a:xfrm>
            <a:off x="0" y="684754"/>
            <a:ext cx="1831026" cy="246221"/>
          </a:xfrm>
          <a:prstGeom prst="rect">
            <a:avLst/>
          </a:prstGeom>
          <a:noFill/>
        </p:spPr>
        <p:txBody>
          <a:bodyPr wrap="square" rtlCol="0">
            <a:spAutoFit/>
          </a:bodyPr>
          <a:lstStyle/>
          <a:p>
            <a:r>
              <a:rPr lang="hr-HR" sz="1000" b="1" dirty="0">
                <a:latin typeface="Verdana" panose="020B0604030504040204" pitchFamily="34" charset="0"/>
                <a:ea typeface="Verdana" panose="020B0604030504040204" pitchFamily="34" charset="0"/>
                <a:cs typeface="Verdana" panose="020B0604030504040204" pitchFamily="34" charset="0"/>
              </a:rPr>
              <a:t>Identity Licenses</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id="{03285571-6D8A-4864-8C47-4EFB3928AA4B}"/>
              </a:ext>
            </a:extLst>
          </p:cNvPr>
          <p:cNvSpPr txBox="1"/>
          <p:nvPr/>
        </p:nvSpPr>
        <p:spPr>
          <a:xfrm>
            <a:off x="5029200" y="113630"/>
            <a:ext cx="1831026" cy="246221"/>
          </a:xfrm>
          <a:prstGeom prst="rect">
            <a:avLst/>
          </a:prstGeom>
          <a:noFill/>
        </p:spPr>
        <p:txBody>
          <a:bodyPr wrap="square" rtlCol="0">
            <a:spAutoFit/>
          </a:bodyPr>
          <a:lstStyle/>
          <a:p>
            <a:r>
              <a:rPr lang="hr-HR" sz="1000" b="1" dirty="0">
                <a:latin typeface="Verdana" panose="020B0604030504040204" pitchFamily="34" charset="0"/>
                <a:ea typeface="Verdana" panose="020B0604030504040204" pitchFamily="34" charset="0"/>
                <a:cs typeface="Verdana" panose="020B0604030504040204" pitchFamily="34" charset="0"/>
              </a:rPr>
              <a:t>Chatter Licenses</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id="{6569D187-58FC-499F-921A-DB5CC9BF315E}"/>
              </a:ext>
            </a:extLst>
          </p:cNvPr>
          <p:cNvSpPr txBox="1"/>
          <p:nvPr/>
        </p:nvSpPr>
        <p:spPr>
          <a:xfrm>
            <a:off x="2970686" y="5105400"/>
            <a:ext cx="1831026" cy="246221"/>
          </a:xfrm>
          <a:prstGeom prst="rect">
            <a:avLst/>
          </a:prstGeom>
          <a:noFill/>
        </p:spPr>
        <p:txBody>
          <a:bodyPr wrap="square" rtlCol="0">
            <a:spAutoFit/>
          </a:bodyPr>
          <a:lstStyle/>
          <a:p>
            <a:r>
              <a:rPr lang="hr-HR" sz="1000" b="1">
                <a:latin typeface="Verdana" panose="020B0604030504040204" pitchFamily="34" charset="0"/>
                <a:ea typeface="Verdana" panose="020B0604030504040204" pitchFamily="34" charset="0"/>
                <a:cs typeface="Verdana" panose="020B0604030504040204" pitchFamily="34" charset="0"/>
              </a:rPr>
              <a:t>Other </a:t>
            </a:r>
            <a:r>
              <a:rPr lang="hr-HR" sz="1000" b="1" dirty="0">
                <a:latin typeface="Verdana" panose="020B0604030504040204" pitchFamily="34" charset="0"/>
                <a:ea typeface="Verdana" panose="020B0604030504040204" pitchFamily="34" charset="0"/>
                <a:cs typeface="Verdana" panose="020B0604030504040204" pitchFamily="34" charset="0"/>
              </a:rPr>
              <a:t>Licenses</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6099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995160" cy="1123384"/>
          </a:xfrm>
        </p:spPr>
        <p:txBody>
          <a:bodyPr/>
          <a:lstStyle/>
          <a:p>
            <a:r>
              <a:rPr lang="hr-HR" b="1" dirty="0"/>
              <a:t>Device authentication flow</a:t>
            </a:r>
          </a:p>
          <a:p>
            <a:endParaRPr lang="hr-HR" sz="600" dirty="0"/>
          </a:p>
          <a:p>
            <a:r>
              <a:rPr lang="en-US" sz="1200" dirty="0"/>
              <a:t>The OAuth 2.0 device authentication flow is typically used by applications on devices with limited input or display capabilities, such as TVs, appliances, or command-line applications. Users can connect these client applications to Salesforce by accessing a browser on a separate device that has more developed input capabilities, such as a desktop computer or smartphone.</a:t>
            </a:r>
          </a:p>
        </p:txBody>
      </p:sp>
      <p:pic>
        <p:nvPicPr>
          <p:cNvPr id="6" name="Picture 5">
            <a:extLst>
              <a:ext uri="{FF2B5EF4-FFF2-40B4-BE49-F238E27FC236}">
                <a16:creationId xmlns:a16="http://schemas.microsoft.com/office/drawing/2014/main" id="{874E71E9-6F0F-44D3-BD9A-E34EBDC34E00}"/>
              </a:ext>
            </a:extLst>
          </p:cNvPr>
          <p:cNvPicPr>
            <a:picLocks noChangeAspect="1"/>
          </p:cNvPicPr>
          <p:nvPr/>
        </p:nvPicPr>
        <p:blipFill>
          <a:blip r:embed="rId2"/>
          <a:stretch>
            <a:fillRect/>
          </a:stretch>
        </p:blipFill>
        <p:spPr>
          <a:xfrm>
            <a:off x="305034" y="2057400"/>
            <a:ext cx="7108797" cy="3276600"/>
          </a:xfrm>
          <a:prstGeom prst="rect">
            <a:avLst/>
          </a:prstGeom>
        </p:spPr>
      </p:pic>
      <p:sp>
        <p:nvSpPr>
          <p:cNvPr id="8" name="Text Placeholder 2">
            <a:extLst>
              <a:ext uri="{FF2B5EF4-FFF2-40B4-BE49-F238E27FC236}">
                <a16:creationId xmlns:a16="http://schemas.microsoft.com/office/drawing/2014/main" id="{04570275-1390-4ECC-87FF-533E4C85E912}"/>
              </a:ext>
            </a:extLst>
          </p:cNvPr>
          <p:cNvSpPr txBox="1">
            <a:spLocks/>
          </p:cNvSpPr>
          <p:nvPr/>
        </p:nvSpPr>
        <p:spPr>
          <a:xfrm>
            <a:off x="447649" y="5715000"/>
            <a:ext cx="6995160" cy="677108"/>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b="1" kern="0" dirty="0">
                <a:solidFill>
                  <a:sysClr val="windowText" lastClr="000000"/>
                </a:solidFill>
              </a:rPr>
              <a:t>Refresh token flow</a:t>
            </a:r>
          </a:p>
          <a:p>
            <a:endParaRPr lang="hr-HR" sz="1400" kern="0" dirty="0">
              <a:solidFill>
                <a:sysClr val="windowText" lastClr="000000"/>
              </a:solidFill>
            </a:endParaRPr>
          </a:p>
          <a:p>
            <a:r>
              <a:rPr lang="en-US" sz="1200" kern="0" dirty="0">
                <a:solidFill>
                  <a:sysClr val="windowText" lastClr="000000"/>
                </a:solidFill>
              </a:rPr>
              <a:t>The OAuth 2.0 refresh token flow is for renewing tokens issued by the web server or user-agent flows.</a:t>
            </a:r>
            <a:endParaRPr lang="hr-HR" sz="1200" kern="0" dirty="0">
              <a:solidFill>
                <a:sysClr val="windowText" lastClr="000000"/>
              </a:solidFill>
            </a:endParaRPr>
          </a:p>
        </p:txBody>
      </p:sp>
      <p:pic>
        <p:nvPicPr>
          <p:cNvPr id="9" name="Picture 8">
            <a:extLst>
              <a:ext uri="{FF2B5EF4-FFF2-40B4-BE49-F238E27FC236}">
                <a16:creationId xmlns:a16="http://schemas.microsoft.com/office/drawing/2014/main" id="{2A9E0B2C-3A13-440B-984B-27DDD646008B}"/>
              </a:ext>
            </a:extLst>
          </p:cNvPr>
          <p:cNvPicPr>
            <a:picLocks noChangeAspect="1"/>
          </p:cNvPicPr>
          <p:nvPr/>
        </p:nvPicPr>
        <p:blipFill>
          <a:blip r:embed="rId3"/>
          <a:stretch>
            <a:fillRect/>
          </a:stretch>
        </p:blipFill>
        <p:spPr>
          <a:xfrm>
            <a:off x="595312" y="6490590"/>
            <a:ext cx="6581775" cy="3325620"/>
          </a:xfrm>
          <a:prstGeom prst="rect">
            <a:avLst/>
          </a:prstGeom>
        </p:spPr>
      </p:pic>
    </p:spTree>
    <p:extLst>
      <p:ext uri="{BB962C8B-B14F-4D97-AF65-F5344CB8AC3E}">
        <p14:creationId xmlns:p14="http://schemas.microsoft.com/office/powerpoint/2010/main" val="1216188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995160" cy="1292662"/>
          </a:xfrm>
        </p:spPr>
        <p:txBody>
          <a:bodyPr/>
          <a:lstStyle/>
          <a:p>
            <a:r>
              <a:rPr lang="hr-HR" b="1" dirty="0"/>
              <a:t>JWT Bearer token flow</a:t>
            </a:r>
          </a:p>
          <a:p>
            <a:endParaRPr lang="hr-HR" sz="600" dirty="0"/>
          </a:p>
          <a:p>
            <a:r>
              <a:rPr lang="en-US" sz="1200" dirty="0"/>
              <a:t>JSON Web Token (JWT) is a JSON-based security token encoding that enables identity and security information to be shared across security domains.</a:t>
            </a:r>
            <a:endParaRPr lang="hr-HR" sz="1200" dirty="0"/>
          </a:p>
          <a:p>
            <a:r>
              <a:rPr lang="en-US" sz="1200" dirty="0"/>
              <a:t>The OAuth 2.0 JWT bearer token flow defines how a JWT can be used to request an OAuth access token from Salesforce when a client wants to use a previous authorization. Authentication of the authorized app is provided by a digital signature applied to the JWT.</a:t>
            </a:r>
          </a:p>
        </p:txBody>
      </p:sp>
      <p:sp>
        <p:nvSpPr>
          <p:cNvPr id="8" name="Text Placeholder 2">
            <a:extLst>
              <a:ext uri="{FF2B5EF4-FFF2-40B4-BE49-F238E27FC236}">
                <a16:creationId xmlns:a16="http://schemas.microsoft.com/office/drawing/2014/main" id="{04570275-1390-4ECC-87FF-533E4C85E912}"/>
              </a:ext>
            </a:extLst>
          </p:cNvPr>
          <p:cNvSpPr txBox="1">
            <a:spLocks/>
          </p:cNvSpPr>
          <p:nvPr/>
        </p:nvSpPr>
        <p:spPr>
          <a:xfrm>
            <a:off x="411761" y="5289828"/>
            <a:ext cx="6995160" cy="1415772"/>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b="1" kern="0" dirty="0">
                <a:solidFill>
                  <a:sysClr val="windowText" lastClr="000000"/>
                </a:solidFill>
              </a:rPr>
              <a:t>SAML Bearer Assertion flow</a:t>
            </a:r>
          </a:p>
          <a:p>
            <a:endParaRPr lang="hr-HR" sz="1400" kern="0" dirty="0">
              <a:solidFill>
                <a:sysClr val="windowText" lastClr="000000"/>
              </a:solidFill>
            </a:endParaRPr>
          </a:p>
          <a:p>
            <a:r>
              <a:rPr lang="en-US" sz="1200" kern="0" dirty="0">
                <a:solidFill>
                  <a:sysClr val="windowText" lastClr="000000"/>
                </a:solidFill>
              </a:rPr>
              <a:t>A SAML assertion is an XML security token issued by an identity provider and consumed by a service provider. The service provider relies on its content to identify the assertion’s subject for security-related purposes.</a:t>
            </a:r>
            <a:endParaRPr lang="hr-HR" sz="1200" kern="0" dirty="0">
              <a:solidFill>
                <a:sysClr val="windowText" lastClr="000000"/>
              </a:solidFill>
            </a:endParaRPr>
          </a:p>
          <a:p>
            <a:r>
              <a:rPr lang="en-US" sz="1200" kern="0" dirty="0">
                <a:solidFill>
                  <a:sysClr val="windowText" lastClr="000000"/>
                </a:solidFill>
              </a:rPr>
              <a:t>The OAuth 2.0 SAML bearer assertion flow defines how a SAML assertion can be used to request an OAuth access token when a client wants to use a previous authorization. Authentication of the authorized app is provided by the digital signature applied to the SAML assertion.</a:t>
            </a:r>
            <a:endParaRPr lang="hr-HR" sz="1200" kern="0" dirty="0">
              <a:solidFill>
                <a:sysClr val="windowText" lastClr="000000"/>
              </a:solidFill>
            </a:endParaRPr>
          </a:p>
        </p:txBody>
      </p:sp>
      <p:pic>
        <p:nvPicPr>
          <p:cNvPr id="7" name="Picture 6">
            <a:extLst>
              <a:ext uri="{FF2B5EF4-FFF2-40B4-BE49-F238E27FC236}">
                <a16:creationId xmlns:a16="http://schemas.microsoft.com/office/drawing/2014/main" id="{BA43A493-AC22-47F8-B64C-82601525A18D}"/>
              </a:ext>
            </a:extLst>
          </p:cNvPr>
          <p:cNvPicPr>
            <a:picLocks noChangeAspect="1"/>
          </p:cNvPicPr>
          <p:nvPr/>
        </p:nvPicPr>
        <p:blipFill>
          <a:blip r:embed="rId2"/>
          <a:stretch>
            <a:fillRect/>
          </a:stretch>
        </p:blipFill>
        <p:spPr>
          <a:xfrm>
            <a:off x="388620" y="6928128"/>
            <a:ext cx="6851359" cy="2627340"/>
          </a:xfrm>
          <a:prstGeom prst="rect">
            <a:avLst/>
          </a:prstGeom>
        </p:spPr>
      </p:pic>
      <p:pic>
        <p:nvPicPr>
          <p:cNvPr id="10" name="Picture 9">
            <a:extLst>
              <a:ext uri="{FF2B5EF4-FFF2-40B4-BE49-F238E27FC236}">
                <a16:creationId xmlns:a16="http://schemas.microsoft.com/office/drawing/2014/main" id="{77172411-A94A-44F2-A31D-D06E6E8D02B7}"/>
              </a:ext>
            </a:extLst>
          </p:cNvPr>
          <p:cNvPicPr>
            <a:picLocks noChangeAspect="1"/>
          </p:cNvPicPr>
          <p:nvPr/>
        </p:nvPicPr>
        <p:blipFill>
          <a:blip r:embed="rId3"/>
          <a:stretch>
            <a:fillRect/>
          </a:stretch>
        </p:blipFill>
        <p:spPr>
          <a:xfrm>
            <a:off x="411761" y="2191744"/>
            <a:ext cx="6729402" cy="2758797"/>
          </a:xfrm>
          <a:prstGeom prst="rect">
            <a:avLst/>
          </a:prstGeom>
        </p:spPr>
      </p:pic>
    </p:spTree>
    <p:extLst>
      <p:ext uri="{BB962C8B-B14F-4D97-AF65-F5344CB8AC3E}">
        <p14:creationId xmlns:p14="http://schemas.microsoft.com/office/powerpoint/2010/main" val="2224424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E2493F-CD89-4C05-9835-409266B51181}"/>
              </a:ext>
            </a:extLst>
          </p:cNvPr>
          <p:cNvPicPr>
            <a:picLocks noChangeAspect="1"/>
          </p:cNvPicPr>
          <p:nvPr/>
        </p:nvPicPr>
        <p:blipFill>
          <a:blip r:embed="rId2"/>
          <a:stretch>
            <a:fillRect/>
          </a:stretch>
        </p:blipFill>
        <p:spPr>
          <a:xfrm>
            <a:off x="405792" y="7205692"/>
            <a:ext cx="6995161" cy="2719835"/>
          </a:xfrm>
          <a:prstGeom prst="rect">
            <a:avLst/>
          </a:prstGeom>
        </p:spPr>
      </p:pic>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995160" cy="1292662"/>
          </a:xfrm>
        </p:spPr>
        <p:txBody>
          <a:bodyPr/>
          <a:lstStyle/>
          <a:p>
            <a:r>
              <a:rPr lang="hr-HR" b="1" dirty="0"/>
              <a:t>SAML Assertion flow</a:t>
            </a:r>
          </a:p>
          <a:p>
            <a:endParaRPr lang="hr-HR" sz="600" dirty="0"/>
          </a:p>
          <a:p>
            <a:r>
              <a:rPr lang="en-US" sz="1200" dirty="0"/>
              <a:t>The SAML assertion flow is an alternative for orgs that are currently using SAML to access Salesforce and want to access the web services API the same way. You can use the SAML assertion flow only inside a single org. You don’t have to create a connected app to use this assertion flow. Clients can use this assertion flow to federate with the API using a SAML assertion, the same way they federate with Salesforce for web single sign-on.</a:t>
            </a:r>
            <a:endParaRPr lang="hr-HR" sz="1200" dirty="0"/>
          </a:p>
          <a:p>
            <a:r>
              <a:rPr lang="hr-HR" sz="1200" dirty="0"/>
              <a:t>Example: SSO with a company credentials(AD) using Salesforce App which then connects to Salesforce</a:t>
            </a:r>
            <a:endParaRPr lang="en-US" sz="1200" dirty="0"/>
          </a:p>
        </p:txBody>
      </p:sp>
      <p:sp>
        <p:nvSpPr>
          <p:cNvPr id="8" name="Text Placeholder 2">
            <a:extLst>
              <a:ext uri="{FF2B5EF4-FFF2-40B4-BE49-F238E27FC236}">
                <a16:creationId xmlns:a16="http://schemas.microsoft.com/office/drawing/2014/main" id="{04570275-1390-4ECC-87FF-533E4C85E912}"/>
              </a:ext>
            </a:extLst>
          </p:cNvPr>
          <p:cNvSpPr txBox="1">
            <a:spLocks/>
          </p:cNvSpPr>
          <p:nvPr/>
        </p:nvSpPr>
        <p:spPr>
          <a:xfrm>
            <a:off x="387547" y="4648200"/>
            <a:ext cx="6995160" cy="2523768"/>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b="1" kern="0" dirty="0">
                <a:solidFill>
                  <a:sysClr val="windowText" lastClr="000000"/>
                </a:solidFill>
              </a:rPr>
              <a:t>Asset Token Flow</a:t>
            </a:r>
          </a:p>
          <a:p>
            <a:endParaRPr lang="hr-HR" sz="1400" kern="0" dirty="0">
              <a:solidFill>
                <a:sysClr val="windowText" lastClr="000000"/>
              </a:solidFill>
            </a:endParaRPr>
          </a:p>
          <a:p>
            <a:r>
              <a:rPr lang="en-US" sz="1200" kern="0" dirty="0">
                <a:solidFill>
                  <a:sysClr val="windowText" lastClr="000000"/>
                </a:solidFill>
              </a:rPr>
              <a:t>The OAuth 2.0 asset token flow is used by client applications to request an asset token from Salesforce for connected devices. In this flow, an OAuth access token and an actor token are exchanged for an asset token. This flow combines asset token issuance and asset registration, for efficient token exchange and automatic linking of devices to Service Cloud Asset data.</a:t>
            </a:r>
            <a:endParaRPr lang="hr-HR" sz="1200" kern="0" dirty="0">
              <a:solidFill>
                <a:sysClr val="windowText" lastClr="000000"/>
              </a:solidFill>
            </a:endParaRPr>
          </a:p>
          <a:p>
            <a:endParaRPr lang="hr-HR" sz="1200" kern="0" dirty="0">
              <a:solidFill>
                <a:sysClr val="windowText" lastClr="000000"/>
              </a:solidFill>
            </a:endParaRPr>
          </a:p>
          <a:p>
            <a:r>
              <a:rPr lang="en-US" sz="1200" kern="0" dirty="0">
                <a:solidFill>
                  <a:sysClr val="windowText" lastClr="000000"/>
                </a:solidFill>
              </a:rPr>
              <a:t>During asset token flow, Salesforce attempts to link the asset token to an existing Asset or to create an Asset.</a:t>
            </a:r>
          </a:p>
          <a:p>
            <a:pPr marL="228600" indent="-228600">
              <a:buFont typeface="+mj-lt"/>
              <a:buAutoNum type="arabicPeriod"/>
            </a:pPr>
            <a:r>
              <a:rPr lang="en-US" sz="1200" kern="0" dirty="0">
                <a:solidFill>
                  <a:sysClr val="windowText" lastClr="000000"/>
                </a:solidFill>
              </a:rPr>
              <a:t>If the asset claim contains an ID claim, attempt to link to an existing Asset with a matching ID.</a:t>
            </a:r>
          </a:p>
          <a:p>
            <a:pPr marL="228600" indent="-228600">
              <a:buFont typeface="+mj-lt"/>
              <a:buAutoNum type="arabicPeriod"/>
            </a:pPr>
            <a:r>
              <a:rPr lang="en-US" sz="1200" kern="0" dirty="0">
                <a:solidFill>
                  <a:sysClr val="windowText" lastClr="000000"/>
                </a:solidFill>
              </a:rPr>
              <a:t>Otherwise, if the asset claim contains a </a:t>
            </a:r>
            <a:r>
              <a:rPr lang="en-US" sz="1200" kern="0" dirty="0" err="1">
                <a:solidFill>
                  <a:sysClr val="windowText" lastClr="000000"/>
                </a:solidFill>
              </a:rPr>
              <a:t>SerialNumber</a:t>
            </a:r>
            <a:r>
              <a:rPr lang="en-US" sz="1200" kern="0" dirty="0">
                <a:solidFill>
                  <a:sysClr val="windowText" lastClr="000000"/>
                </a:solidFill>
              </a:rPr>
              <a:t> claim, attempt to link to an existing Asset with a matching serial number.</a:t>
            </a:r>
          </a:p>
          <a:p>
            <a:pPr marL="228600" indent="-228600">
              <a:buFont typeface="+mj-lt"/>
              <a:buAutoNum type="arabicPeriod"/>
            </a:pPr>
            <a:r>
              <a:rPr lang="en-US" sz="1200" kern="0" dirty="0">
                <a:solidFill>
                  <a:sysClr val="windowText" lastClr="000000"/>
                </a:solidFill>
              </a:rPr>
              <a:t>Otherwise, if the asset claim contains a Name claim, create (register) an Asset.</a:t>
            </a:r>
          </a:p>
          <a:p>
            <a:pPr marL="228600" indent="-228600">
              <a:buFont typeface="+mj-lt"/>
              <a:buAutoNum type="arabicPeriod"/>
            </a:pPr>
            <a:r>
              <a:rPr lang="en-US" sz="1200" kern="0" dirty="0">
                <a:solidFill>
                  <a:sysClr val="windowText" lastClr="000000"/>
                </a:solidFill>
              </a:rPr>
              <a:t>Otherwise, don’t link to or create an asset. You can separately link an asset later, via the API.</a:t>
            </a:r>
            <a:endParaRPr lang="hr-HR" sz="1200" kern="0" dirty="0">
              <a:solidFill>
                <a:sysClr val="windowText" lastClr="000000"/>
              </a:solidFill>
            </a:endParaRPr>
          </a:p>
        </p:txBody>
      </p:sp>
      <p:pic>
        <p:nvPicPr>
          <p:cNvPr id="4" name="Picture 3">
            <a:extLst>
              <a:ext uri="{FF2B5EF4-FFF2-40B4-BE49-F238E27FC236}">
                <a16:creationId xmlns:a16="http://schemas.microsoft.com/office/drawing/2014/main" id="{E5BCF1D2-11F9-4E67-AD16-7C55F5462AF4}"/>
              </a:ext>
            </a:extLst>
          </p:cNvPr>
          <p:cNvPicPr>
            <a:picLocks noChangeAspect="1"/>
          </p:cNvPicPr>
          <p:nvPr/>
        </p:nvPicPr>
        <p:blipFill>
          <a:blip r:embed="rId3"/>
          <a:stretch>
            <a:fillRect/>
          </a:stretch>
        </p:blipFill>
        <p:spPr>
          <a:xfrm>
            <a:off x="599739" y="2048252"/>
            <a:ext cx="6572922" cy="2547979"/>
          </a:xfrm>
          <a:prstGeom prst="rect">
            <a:avLst/>
          </a:prstGeom>
        </p:spPr>
      </p:pic>
    </p:spTree>
    <p:extLst>
      <p:ext uri="{BB962C8B-B14F-4D97-AF65-F5344CB8AC3E}">
        <p14:creationId xmlns:p14="http://schemas.microsoft.com/office/powerpoint/2010/main" val="2858690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860286"/>
            <a:ext cx="6995160" cy="1292662"/>
          </a:xfrm>
        </p:spPr>
        <p:txBody>
          <a:bodyPr/>
          <a:lstStyle/>
          <a:p>
            <a:r>
              <a:rPr lang="en-US" b="1" dirty="0"/>
              <a:t>Canvas App User Flow - Signed Request</a:t>
            </a:r>
          </a:p>
          <a:p>
            <a:endParaRPr lang="hr-HR" sz="600" dirty="0"/>
          </a:p>
          <a:p>
            <a:r>
              <a:rPr lang="en-US" sz="1200" dirty="0"/>
              <a:t>The default method of authentication for canvas apps. The signed request authorization flow varies depending on whether you configure the canvas app so that the administrator gives users access to the canvas app or if users can self-authorize. The signed request containing the consumer key, access token, and other contextual information is provided to the canvas app if the administrator has allowed access to the canvas app for the user or if the user has approved the canvas app via the approve/deny OAuth flow.</a:t>
            </a:r>
          </a:p>
        </p:txBody>
      </p:sp>
      <p:pic>
        <p:nvPicPr>
          <p:cNvPr id="1026" name="Picture 2" descr="Canvas App User Flow - Signed Request">
            <a:extLst>
              <a:ext uri="{FF2B5EF4-FFF2-40B4-BE49-F238E27FC236}">
                <a16:creationId xmlns:a16="http://schemas.microsoft.com/office/drawing/2014/main" id="{45194C38-2C7C-4A37-8E53-1EBABE786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34" y="2438400"/>
            <a:ext cx="5993732" cy="72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0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nvas App User Flow - OAuth">
            <a:extLst>
              <a:ext uri="{FF2B5EF4-FFF2-40B4-BE49-F238E27FC236}">
                <a16:creationId xmlns:a16="http://schemas.microsoft.com/office/drawing/2014/main" id="{D77A0667-0A01-424D-A871-08CA190E0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175" y="2230569"/>
            <a:ext cx="4800600" cy="7675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8" name="Text Placeholder 2">
            <a:extLst>
              <a:ext uri="{FF2B5EF4-FFF2-40B4-BE49-F238E27FC236}">
                <a16:creationId xmlns:a16="http://schemas.microsoft.com/office/drawing/2014/main" id="{04570275-1390-4ECC-87FF-533E4C85E912}"/>
              </a:ext>
            </a:extLst>
          </p:cNvPr>
          <p:cNvSpPr txBox="1">
            <a:spLocks/>
          </p:cNvSpPr>
          <p:nvPr/>
        </p:nvSpPr>
        <p:spPr>
          <a:xfrm>
            <a:off x="265895" y="712995"/>
            <a:ext cx="6995160" cy="1600438"/>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en-US" b="1" kern="0" dirty="0">
                <a:solidFill>
                  <a:sysClr val="windowText" lastClr="000000"/>
                </a:solidFill>
              </a:rPr>
              <a:t>Canvas App User Flow - </a:t>
            </a:r>
            <a:r>
              <a:rPr lang="en-US" b="1" kern="0" dirty="0" err="1">
                <a:solidFill>
                  <a:sysClr val="windowText" lastClr="000000"/>
                </a:solidFill>
              </a:rPr>
              <a:t>Oauth</a:t>
            </a:r>
            <a:endParaRPr lang="en-US" b="1" kern="0" dirty="0">
              <a:solidFill>
                <a:sysClr val="windowText" lastClr="000000"/>
              </a:solidFill>
            </a:endParaRPr>
          </a:p>
          <a:p>
            <a:endParaRPr lang="hr-HR" sz="1400" kern="0" dirty="0">
              <a:solidFill>
                <a:sysClr val="windowText" lastClr="000000"/>
              </a:solidFill>
            </a:endParaRPr>
          </a:p>
          <a:p>
            <a:r>
              <a:rPr lang="en-US" sz="1200" kern="0" dirty="0">
                <a:solidFill>
                  <a:sysClr val="windowText" lastClr="000000"/>
                </a:solidFill>
              </a:rPr>
              <a:t>Canvas apps can use the OAuth 2.0 protocol to authenticate and acquire access tokens.</a:t>
            </a:r>
            <a:endParaRPr lang="hr-HR" sz="1200" kern="0" dirty="0">
              <a:solidFill>
                <a:sysClr val="windowText" lastClr="000000"/>
              </a:solidFill>
            </a:endParaRPr>
          </a:p>
          <a:p>
            <a:endParaRPr lang="hr-HR" sz="1200" kern="0" dirty="0">
              <a:solidFill>
                <a:sysClr val="windowText" lastClr="000000"/>
              </a:solidFill>
            </a:endParaRPr>
          </a:p>
          <a:p>
            <a:r>
              <a:rPr lang="en-US" sz="1200" kern="0" dirty="0">
                <a:solidFill>
                  <a:sysClr val="windowText" lastClr="000000"/>
                </a:solidFill>
              </a:rPr>
              <a:t>If your canvas app uses OAuth authentication, the user experience varies depending on where the canvas app is located in the user interface and how the user access is set. This diagram shows the user flow for a canvas app that uses OAuth authentication.</a:t>
            </a:r>
          </a:p>
          <a:p>
            <a:endParaRPr lang="hr-HR" sz="1200" kern="0" dirty="0">
              <a:solidFill>
                <a:sysClr val="windowText" lastClr="000000"/>
              </a:solidFill>
            </a:endParaRPr>
          </a:p>
        </p:txBody>
      </p:sp>
    </p:spTree>
    <p:extLst>
      <p:ext uri="{BB962C8B-B14F-4D97-AF65-F5344CB8AC3E}">
        <p14:creationId xmlns:p14="http://schemas.microsoft.com/office/powerpoint/2010/main" val="1325426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995160" cy="4154984"/>
          </a:xfrm>
        </p:spPr>
        <p:txBody>
          <a:bodyPr/>
          <a:lstStyle/>
          <a:p>
            <a:r>
              <a:rPr lang="en-US" b="1" dirty="0"/>
              <a:t>SAML Single Sign-On for Canvas Apps</a:t>
            </a:r>
          </a:p>
          <a:p>
            <a:endParaRPr lang="hr-HR" sz="600" dirty="0"/>
          </a:p>
          <a:p>
            <a:r>
              <a:rPr lang="en-US" sz="1200" dirty="0"/>
              <a:t>With this feature you can create a canvas app that begins a standard SAML authentication flow when opened by a user. After this process completes, the user is authenticated into your Web application.</a:t>
            </a:r>
          </a:p>
          <a:p>
            <a:endParaRPr lang="en-US" sz="1200" dirty="0"/>
          </a:p>
          <a:p>
            <a:r>
              <a:rPr lang="en-US" sz="1200" dirty="0"/>
              <a:t>For canvas apps that use signed request authentication, two methods that are included in the Canvas SDK enable your canvas app to call into Salesforce to receive a new signed request directly or enable Salesforce to repost the signed request to your Web application endpoint. This results in a complete end-to-end authentication flow.</a:t>
            </a:r>
          </a:p>
          <a:p>
            <a:endParaRPr lang="hr-HR" sz="1200" b="1" dirty="0"/>
          </a:p>
          <a:p>
            <a:r>
              <a:rPr lang="en-US" sz="1200" b="1" dirty="0" err="1"/>
              <a:t>refreshSignedRequest</a:t>
            </a:r>
            <a:r>
              <a:rPr lang="en-US" sz="1200" b="1" dirty="0"/>
              <a:t> Method</a:t>
            </a:r>
          </a:p>
          <a:p>
            <a:r>
              <a:rPr lang="en-US" sz="1200" dirty="0"/>
              <a:t>Returns a new signed request via a callback. After the SAML SSO process is completed, your app can call this method and receive a new signed request. This method is intended for developers who need to retrieve the signed request by using a more client-side JavaScript approach. (The Canvas SDK sends the signed request to your app.)</a:t>
            </a:r>
          </a:p>
          <a:p>
            <a:endParaRPr lang="hr-HR" sz="1200" b="1" dirty="0"/>
          </a:p>
          <a:p>
            <a:r>
              <a:rPr lang="en-US" sz="1200" b="1" dirty="0"/>
              <a:t>repost Method</a:t>
            </a:r>
          </a:p>
          <a:p>
            <a:r>
              <a:rPr lang="en-US" sz="1200" dirty="0"/>
              <a:t>Requests the parent window to initiate a POST to your canvas app and reloads the app page with a refreshed signed request. After the SAML SSO process is completed, your app can call this method and a new signed request is sent to your app via a POST. This method is for developers who want to retrieve the signed request using a more server-side approach. (Salesforce POSTs the signed request to your server.)</a:t>
            </a:r>
            <a:endParaRPr lang="hr-HR" sz="1200" dirty="0"/>
          </a:p>
          <a:p>
            <a:endParaRPr lang="hr-HR" sz="1200" dirty="0"/>
          </a:p>
          <a:p>
            <a:r>
              <a:rPr lang="hr-HR" b="1" dirty="0"/>
              <a:t>SP Initiated SAML SSO</a:t>
            </a:r>
            <a:endParaRPr lang="en-US" b="1" dirty="0"/>
          </a:p>
        </p:txBody>
      </p:sp>
      <p:pic>
        <p:nvPicPr>
          <p:cNvPr id="2050" name="Picture 2" descr="SP-Initiated solicited Web SSO (End user starting at SP)">
            <a:extLst>
              <a:ext uri="{FF2B5EF4-FFF2-40B4-BE49-F238E27FC236}">
                <a16:creationId xmlns:a16="http://schemas.microsoft.com/office/drawing/2014/main" id="{61B2D982-1F63-40D6-9AC7-2A0741021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029200"/>
            <a:ext cx="6477000" cy="420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9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9CA-281E-4AAC-BC72-AB33BB9355F7}"/>
              </a:ext>
            </a:extLst>
          </p:cNvPr>
          <p:cNvSpPr>
            <a:spLocks noGrp="1"/>
          </p:cNvSpPr>
          <p:nvPr>
            <p:ph type="title"/>
          </p:nvPr>
        </p:nvSpPr>
        <p:spPr>
          <a:xfrm>
            <a:off x="152400" y="152400"/>
            <a:ext cx="4114800" cy="707886"/>
          </a:xfrm>
        </p:spPr>
        <p:txBody>
          <a:bodyPr/>
          <a:lstStyle/>
          <a:p>
            <a:r>
              <a:rPr lang="hr-HR" dirty="0"/>
              <a:t>OAuth &amp; SSO Flow diagrams</a:t>
            </a:r>
            <a:endParaRPr lang="en-US" dirty="0"/>
          </a:p>
        </p:txBody>
      </p:sp>
      <p:sp>
        <p:nvSpPr>
          <p:cNvPr id="3" name="Text Placeholder 2">
            <a:extLst>
              <a:ext uri="{FF2B5EF4-FFF2-40B4-BE49-F238E27FC236}">
                <a16:creationId xmlns:a16="http://schemas.microsoft.com/office/drawing/2014/main" id="{3C712B8D-CAC3-401E-A45F-1F3C752456C3}"/>
              </a:ext>
            </a:extLst>
          </p:cNvPr>
          <p:cNvSpPr>
            <a:spLocks noGrp="1"/>
          </p:cNvSpPr>
          <p:nvPr>
            <p:ph type="body" idx="1"/>
          </p:nvPr>
        </p:nvSpPr>
        <p:spPr>
          <a:xfrm>
            <a:off x="388620" y="685800"/>
            <a:ext cx="6995160" cy="553998"/>
          </a:xfrm>
        </p:spPr>
        <p:txBody>
          <a:bodyPr/>
          <a:lstStyle/>
          <a:p>
            <a:r>
              <a:rPr lang="hr-HR" b="1" dirty="0"/>
              <a:t>IdP Initiated SAML SSO</a:t>
            </a:r>
            <a:endParaRPr lang="en-US" b="1" dirty="0"/>
          </a:p>
          <a:p>
            <a:endParaRPr lang="hr-HR" sz="600" dirty="0"/>
          </a:p>
          <a:p>
            <a:endParaRPr lang="hr-HR" sz="600" dirty="0"/>
          </a:p>
          <a:p>
            <a:endParaRPr lang="hr-HR" sz="600" dirty="0"/>
          </a:p>
        </p:txBody>
      </p:sp>
      <p:pic>
        <p:nvPicPr>
          <p:cNvPr id="5" name="Picture 2" descr="IdP-Initiated unsolicited Web SSO (End user starting at IdP)">
            <a:extLst>
              <a:ext uri="{FF2B5EF4-FFF2-40B4-BE49-F238E27FC236}">
                <a16:creationId xmlns:a16="http://schemas.microsoft.com/office/drawing/2014/main" id="{587CC3FB-E95E-49DD-AAF7-46575F0B7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98" y="1203308"/>
            <a:ext cx="706100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nter image description here">
            <a:extLst>
              <a:ext uri="{FF2B5EF4-FFF2-40B4-BE49-F238E27FC236}">
                <a16:creationId xmlns:a16="http://schemas.microsoft.com/office/drawing/2014/main" id="{13D0CB9A-B32E-444D-A1D8-5D5AF4148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457" y="5591577"/>
            <a:ext cx="471148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C73C930-90D4-4F61-A3C5-E66E4791034F}"/>
              </a:ext>
            </a:extLst>
          </p:cNvPr>
          <p:cNvSpPr txBox="1">
            <a:spLocks/>
          </p:cNvSpPr>
          <p:nvPr/>
        </p:nvSpPr>
        <p:spPr>
          <a:xfrm>
            <a:off x="447300" y="5153801"/>
            <a:ext cx="6995160" cy="553998"/>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b="1" kern="0" dirty="0">
                <a:solidFill>
                  <a:sysClr val="windowText" lastClr="000000"/>
                </a:solidFill>
              </a:rPr>
              <a:t>Delegated authentication flow</a:t>
            </a:r>
            <a:endParaRPr lang="en-US" b="1" kern="0" dirty="0">
              <a:solidFill>
                <a:sysClr val="windowText" lastClr="000000"/>
              </a:solidFill>
            </a:endParaRPr>
          </a:p>
          <a:p>
            <a:endParaRPr lang="hr-HR" sz="600" kern="0" dirty="0">
              <a:solidFill>
                <a:sysClr val="windowText" lastClr="000000"/>
              </a:solidFill>
            </a:endParaRPr>
          </a:p>
          <a:p>
            <a:endParaRPr lang="hr-HR" sz="600" kern="0" dirty="0">
              <a:solidFill>
                <a:sysClr val="windowText" lastClr="000000"/>
              </a:solidFill>
            </a:endParaRPr>
          </a:p>
          <a:p>
            <a:endParaRPr lang="hr-HR" sz="600" kern="0" dirty="0">
              <a:solidFill>
                <a:sysClr val="windowText" lastClr="000000"/>
              </a:solidFill>
            </a:endParaRPr>
          </a:p>
        </p:txBody>
      </p:sp>
    </p:spTree>
    <p:extLst>
      <p:ext uri="{BB962C8B-B14F-4D97-AF65-F5344CB8AC3E}">
        <p14:creationId xmlns:p14="http://schemas.microsoft.com/office/powerpoint/2010/main" val="227524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F0D7-2B44-475A-B2BE-98FDE4AA076D}"/>
              </a:ext>
            </a:extLst>
          </p:cNvPr>
          <p:cNvSpPr>
            <a:spLocks noGrp="1"/>
          </p:cNvSpPr>
          <p:nvPr>
            <p:ph type="title"/>
          </p:nvPr>
        </p:nvSpPr>
        <p:spPr>
          <a:xfrm>
            <a:off x="152400" y="152400"/>
            <a:ext cx="3984831" cy="707886"/>
          </a:xfrm>
        </p:spPr>
        <p:txBody>
          <a:bodyPr/>
          <a:lstStyle/>
          <a:p>
            <a:r>
              <a:rPr lang="hr-HR" dirty="0"/>
              <a:t>Salesforce Data Model</a:t>
            </a:r>
            <a:endParaRPr lang="en-US" dirty="0"/>
          </a:p>
        </p:txBody>
      </p:sp>
      <p:pic>
        <p:nvPicPr>
          <p:cNvPr id="13" name="Picture 12">
            <a:extLst>
              <a:ext uri="{FF2B5EF4-FFF2-40B4-BE49-F238E27FC236}">
                <a16:creationId xmlns:a16="http://schemas.microsoft.com/office/drawing/2014/main" id="{1BA01F7C-173E-4E5E-9227-B60FBC0BECCE}"/>
              </a:ext>
            </a:extLst>
          </p:cNvPr>
          <p:cNvPicPr>
            <a:picLocks noChangeAspect="1"/>
          </p:cNvPicPr>
          <p:nvPr/>
        </p:nvPicPr>
        <p:blipFill>
          <a:blip r:embed="rId2"/>
          <a:stretch>
            <a:fillRect/>
          </a:stretch>
        </p:blipFill>
        <p:spPr>
          <a:xfrm>
            <a:off x="304800" y="3581400"/>
            <a:ext cx="6936651" cy="6210300"/>
          </a:xfrm>
          <a:prstGeom prst="rect">
            <a:avLst/>
          </a:prstGeom>
        </p:spPr>
      </p:pic>
      <p:pic>
        <p:nvPicPr>
          <p:cNvPr id="12" name="Picture 11">
            <a:extLst>
              <a:ext uri="{FF2B5EF4-FFF2-40B4-BE49-F238E27FC236}">
                <a16:creationId xmlns:a16="http://schemas.microsoft.com/office/drawing/2014/main" id="{364739C0-78B1-44D9-9AD5-1CD1B85D20C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400" y="628803"/>
            <a:ext cx="4267200" cy="3814617"/>
          </a:xfrm>
          <a:prstGeom prst="rect">
            <a:avLst/>
          </a:prstGeom>
        </p:spPr>
      </p:pic>
    </p:spTree>
    <p:extLst>
      <p:ext uri="{BB962C8B-B14F-4D97-AF65-F5344CB8AC3E}">
        <p14:creationId xmlns:p14="http://schemas.microsoft.com/office/powerpoint/2010/main" val="37848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9AF4-E479-41A1-BA6D-71B5B7846A4C}"/>
              </a:ext>
            </a:extLst>
          </p:cNvPr>
          <p:cNvSpPr>
            <a:spLocks noGrp="1"/>
          </p:cNvSpPr>
          <p:nvPr>
            <p:ph type="title"/>
          </p:nvPr>
        </p:nvSpPr>
        <p:spPr>
          <a:xfrm>
            <a:off x="228600" y="152400"/>
            <a:ext cx="3657600" cy="353943"/>
          </a:xfrm>
        </p:spPr>
        <p:txBody>
          <a:bodyPr/>
          <a:lstStyle/>
          <a:p>
            <a:r>
              <a:rPr lang="hr-HR" dirty="0"/>
              <a:t>Encryption methods</a:t>
            </a:r>
            <a:endParaRPr lang="en-US" dirty="0"/>
          </a:p>
        </p:txBody>
      </p:sp>
      <p:sp>
        <p:nvSpPr>
          <p:cNvPr id="3" name="Text Placeholder 2">
            <a:extLst>
              <a:ext uri="{FF2B5EF4-FFF2-40B4-BE49-F238E27FC236}">
                <a16:creationId xmlns:a16="http://schemas.microsoft.com/office/drawing/2014/main" id="{1AE92092-8248-42EC-B8C7-881A0A5402EA}"/>
              </a:ext>
            </a:extLst>
          </p:cNvPr>
          <p:cNvSpPr>
            <a:spLocks noGrp="1"/>
          </p:cNvSpPr>
          <p:nvPr>
            <p:ph type="body" idx="1"/>
          </p:nvPr>
        </p:nvSpPr>
        <p:spPr>
          <a:xfrm>
            <a:off x="218940" y="700207"/>
            <a:ext cx="7136712" cy="1661993"/>
          </a:xfrm>
        </p:spPr>
        <p:txBody>
          <a:bodyPr/>
          <a:lstStyle/>
          <a:p>
            <a:r>
              <a:rPr lang="hr-HR" sz="900" b="1" dirty="0">
                <a:latin typeface="Verdana" panose="020B0604030504040204" pitchFamily="34" charset="0"/>
                <a:ea typeface="Verdana" panose="020B0604030504040204" pitchFamily="34" charset="0"/>
                <a:cs typeface="Verdana" panose="020B0604030504040204" pitchFamily="34" charset="0"/>
              </a:rPr>
              <a:t>CLASSIC ENCRYPTED FIELDS</a:t>
            </a:r>
          </a:p>
          <a:p>
            <a:endParaRPr lang="hr-HR" sz="9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hr-HR" sz="900" dirty="0">
                <a:latin typeface="Verdana" panose="020B0604030504040204" pitchFamily="34" charset="0"/>
                <a:ea typeface="Verdana" panose="020B0604030504040204" pitchFamily="34" charset="0"/>
                <a:cs typeface="Verdana" panose="020B0604030504040204" pitchFamily="34" charset="0"/>
              </a:rPr>
              <a:t>Only Text (Encrypted) field type is supported</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Only users with the permission “View Encrypted Data” can see data</a:t>
            </a:r>
            <a:r>
              <a:rPr lang="hr-HR" sz="900" dirty="0">
                <a:latin typeface="Verdana" panose="020B0604030504040204" pitchFamily="34" charset="0"/>
                <a:ea typeface="Verdana" panose="020B0604030504040204" pitchFamily="34" charset="0"/>
                <a:cs typeface="Verdana" panose="020B0604030504040204" pitchFamily="34" charset="0"/>
              </a:rPr>
              <a:t> and clone th evalue</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Cannot be unique, have an external ID, or have default values.</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For leads are not available for mapping to other objects.</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Are limited to 175 characters because of the encryption algorithm.</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Are not available for: Salesforce Mobile Classic, Connect Offline, Salesforce for Outlook, lead conversion, workflow rule criteria or formulas, formula fields, outbound messages, default values, and Web-to-Lead and Web-to-Case forms.</a:t>
            </a:r>
          </a:p>
          <a:p>
            <a:pPr marL="285750"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Existing custom fields cannot be converted into encrypted fields nor can encrypted fields be converted into another data type. </a:t>
            </a:r>
          </a:p>
        </p:txBody>
      </p:sp>
      <p:sp>
        <p:nvSpPr>
          <p:cNvPr id="4" name="Text Placeholder 2">
            <a:extLst>
              <a:ext uri="{FF2B5EF4-FFF2-40B4-BE49-F238E27FC236}">
                <a16:creationId xmlns:a16="http://schemas.microsoft.com/office/drawing/2014/main" id="{7AF53F73-DCF7-4CF4-B963-07CD2907608E}"/>
              </a:ext>
            </a:extLst>
          </p:cNvPr>
          <p:cNvSpPr txBox="1">
            <a:spLocks/>
          </p:cNvSpPr>
          <p:nvPr/>
        </p:nvSpPr>
        <p:spPr>
          <a:xfrm>
            <a:off x="255430" y="2425005"/>
            <a:ext cx="7288369" cy="1384995"/>
          </a:xfrm>
          <a:prstGeom prst="rect">
            <a:avLst/>
          </a:prstGeom>
        </p:spPr>
        <p:txBody>
          <a:bodyPr wrap="square" lIns="0" tIns="0" rIns="0" bIns="0">
            <a:spAutoFit/>
          </a:bodyPr>
          <a:lstStyle>
            <a:lvl1pPr marL="0">
              <a:defRPr>
                <a:latin typeface="+mn-lt"/>
                <a:ea typeface="+mn-ea"/>
                <a:cs typeface="+mn-cs"/>
              </a:defRPr>
            </a:lvl1pPr>
            <a:lvl2pPr marL="457252">
              <a:defRPr>
                <a:latin typeface="+mn-lt"/>
                <a:ea typeface="+mn-ea"/>
                <a:cs typeface="+mn-cs"/>
              </a:defRPr>
            </a:lvl2pPr>
            <a:lvl3pPr marL="914504">
              <a:defRPr>
                <a:latin typeface="+mn-lt"/>
                <a:ea typeface="+mn-ea"/>
                <a:cs typeface="+mn-cs"/>
              </a:defRPr>
            </a:lvl3pPr>
            <a:lvl4pPr marL="1371757">
              <a:defRPr>
                <a:latin typeface="+mn-lt"/>
                <a:ea typeface="+mn-ea"/>
                <a:cs typeface="+mn-cs"/>
              </a:defRPr>
            </a:lvl4pPr>
            <a:lvl5pPr marL="1829009">
              <a:defRPr>
                <a:latin typeface="+mn-lt"/>
                <a:ea typeface="+mn-ea"/>
                <a:cs typeface="+mn-cs"/>
              </a:defRPr>
            </a:lvl5pPr>
            <a:lvl6pPr marL="2286261">
              <a:defRPr>
                <a:latin typeface="+mn-lt"/>
                <a:ea typeface="+mn-ea"/>
                <a:cs typeface="+mn-cs"/>
              </a:defRPr>
            </a:lvl6pPr>
            <a:lvl7pPr marL="2743513">
              <a:defRPr>
                <a:latin typeface="+mn-lt"/>
                <a:ea typeface="+mn-ea"/>
                <a:cs typeface="+mn-cs"/>
              </a:defRPr>
            </a:lvl7pPr>
            <a:lvl8pPr marL="3200766">
              <a:defRPr>
                <a:latin typeface="+mn-lt"/>
                <a:ea typeface="+mn-ea"/>
                <a:cs typeface="+mn-cs"/>
              </a:defRPr>
            </a:lvl8pPr>
            <a:lvl9pPr marL="3658018">
              <a:defRPr>
                <a:latin typeface="+mn-lt"/>
                <a:ea typeface="+mn-ea"/>
                <a:cs typeface="+mn-cs"/>
              </a:defRPr>
            </a:lvl9pPr>
          </a:lstStyle>
          <a:p>
            <a:r>
              <a:rPr lang="hr-HR" sz="9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SHIELD PLATFORM ENCRYPTION</a:t>
            </a:r>
          </a:p>
          <a:p>
            <a:endParaRPr lang="hr-HR" sz="900" b="1"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Gi</a:t>
            </a:r>
            <a:r>
              <a:rPr lang="en-US" sz="900" kern="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ves</a:t>
            </a: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your data a whole new layer of security while preserving critical platform functionality.</a:t>
            </a:r>
            <a:endPar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Data stored in many standard and custom fields and in files and attachments is encrypted using an advanced HSM-based key derivation system</a:t>
            </a:r>
            <a:endPar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 can reference encrypted fields in most places in your flows and processes.</a:t>
            </a:r>
            <a:endPar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 can encrypt certain fields on the Account, Contact, Case, and Case Comment objects. </a:t>
            </a:r>
            <a:endPar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 can encrypt custom fields of type email. Phone, url , datetime and all text type fields</a:t>
            </a:r>
          </a:p>
          <a:p>
            <a:pPr marL="285750" indent="-285750">
              <a:buFont typeface="Arial" panose="020B0604020202020204" pitchFamily="34" charset="0"/>
              <a:buChar char="•"/>
            </a:pPr>
            <a:r>
              <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Only u</a:t>
            </a:r>
            <a:r>
              <a:rPr lang="en-US" sz="900" kern="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sers</a:t>
            </a: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with the “View Encrypted Data” permission can see the</a:t>
            </a:r>
            <a:r>
              <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contents of encrypted fields</a:t>
            </a:r>
            <a:endPar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hr-HR"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Not supported by many SF Apps (Heroku, SF CPQ, Data.com, Marketing Cloud)</a:t>
            </a:r>
            <a:endParaRPr lang="en-US" sz="9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8B058E48-D8CC-4C12-9ECD-B6CC87DC5BC8}"/>
              </a:ext>
            </a:extLst>
          </p:cNvPr>
          <p:cNvPicPr>
            <a:picLocks noChangeAspect="1"/>
          </p:cNvPicPr>
          <p:nvPr/>
        </p:nvPicPr>
        <p:blipFill>
          <a:blip r:embed="rId2"/>
          <a:stretch>
            <a:fillRect/>
          </a:stretch>
        </p:blipFill>
        <p:spPr>
          <a:xfrm>
            <a:off x="416748" y="3928511"/>
            <a:ext cx="6938904" cy="5977489"/>
          </a:xfrm>
          <a:prstGeom prst="rect">
            <a:avLst/>
          </a:prstGeom>
        </p:spPr>
      </p:pic>
    </p:spTree>
    <p:extLst>
      <p:ext uri="{BB962C8B-B14F-4D97-AF65-F5344CB8AC3E}">
        <p14:creationId xmlns:p14="http://schemas.microsoft.com/office/powerpoint/2010/main" val="89392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95E6-FEBA-480C-9A4D-D839CED2CB48}"/>
              </a:ext>
            </a:extLst>
          </p:cNvPr>
          <p:cNvSpPr>
            <a:spLocks noGrp="1"/>
          </p:cNvSpPr>
          <p:nvPr>
            <p:ph type="title"/>
          </p:nvPr>
        </p:nvSpPr>
        <p:spPr>
          <a:xfrm>
            <a:off x="228600" y="152400"/>
            <a:ext cx="3657600" cy="353943"/>
          </a:xfrm>
        </p:spPr>
        <p:txBody>
          <a:bodyPr/>
          <a:lstStyle/>
          <a:p>
            <a:r>
              <a:rPr lang="hr-HR" dirty="0"/>
              <a:t>Object relationship types</a:t>
            </a:r>
            <a:endParaRPr lang="en-US" dirty="0"/>
          </a:p>
        </p:txBody>
      </p:sp>
      <p:sp>
        <p:nvSpPr>
          <p:cNvPr id="3" name="Text Placeholder 2">
            <a:extLst>
              <a:ext uri="{FF2B5EF4-FFF2-40B4-BE49-F238E27FC236}">
                <a16:creationId xmlns:a16="http://schemas.microsoft.com/office/drawing/2014/main" id="{8E1C96BF-B0AC-4A4B-BCEB-4EF5EBD1A328}"/>
              </a:ext>
            </a:extLst>
          </p:cNvPr>
          <p:cNvSpPr>
            <a:spLocks noGrp="1"/>
          </p:cNvSpPr>
          <p:nvPr>
            <p:ph type="body" idx="1"/>
          </p:nvPr>
        </p:nvSpPr>
        <p:spPr>
          <a:xfrm>
            <a:off x="388620" y="762000"/>
            <a:ext cx="6995160" cy="8494633"/>
          </a:xfrm>
        </p:spPr>
        <p: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Master-detail</a:t>
            </a:r>
            <a:endParaRPr lang="hr-HR" sz="12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Closely links objects together such that the master record controls certain behaviors of the 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 </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records inherit security settings and permissions from the master record. You can’t set permissions on the detail record independently.</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The Owner field on the 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records is not available and is automatically set to the owner of the master record. Custom objects on the “detail” side of a master-detail relationship can't have sharing rules, manual sharing, or queues, as these require the Owner field.</a:t>
            </a:r>
          </a:p>
          <a:p>
            <a:pPr marL="285750"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The master-detail relationship field (which is the field linking the objects) is required on the page layout of the 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records.</a:t>
            </a:r>
          </a:p>
          <a:p>
            <a:pPr marL="285750"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Deleting a detail record moves it to the Recycle Bin and leaves the master record intact; deleting a master record also deletes related 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records. Undeleting a detail record restores it, and undeleting a master record also undeletes related detail and </a:t>
            </a:r>
            <a:r>
              <a:rPr lang="en-US" sz="1200" dirty="0" err="1">
                <a:latin typeface="Verdana" panose="020B0604030504040204" pitchFamily="34" charset="0"/>
                <a:ea typeface="Verdana" panose="020B0604030504040204" pitchFamily="34" charset="0"/>
                <a:cs typeface="Verdana" panose="020B0604030504040204" pitchFamily="34" charset="0"/>
              </a:rPr>
              <a:t>subdetail</a:t>
            </a:r>
            <a:r>
              <a:rPr lang="en-US" sz="1200" dirty="0">
                <a:latin typeface="Verdana" panose="020B0604030504040204" pitchFamily="34" charset="0"/>
                <a:ea typeface="Verdana" panose="020B0604030504040204" pitchFamily="34" charset="0"/>
                <a:cs typeface="Verdana" panose="020B0604030504040204" pitchFamily="34" charset="0"/>
              </a:rPr>
              <a:t> records. However, if you delete a detail record and later, separately, delete its master record, you cannot undelete the detail record, as it no longer has a master record to relate to.</a:t>
            </a:r>
            <a:endParaRPr lang="hr-HR" sz="1200" dirty="0">
              <a:latin typeface="Verdana" panose="020B0604030504040204" pitchFamily="34" charset="0"/>
              <a:ea typeface="Verdana" panose="020B0604030504040204" pitchFamily="34" charset="0"/>
              <a:cs typeface="Verdana" panose="020B0604030504040204" pitchFamily="34" charset="0"/>
            </a:endParaRPr>
          </a:p>
          <a:p>
            <a:endParaRPr lang="hr-HR" sz="1200" dirty="0">
              <a:latin typeface="Verdana" panose="020B0604030504040204" pitchFamily="34" charset="0"/>
              <a:ea typeface="Verdana" panose="020B0604030504040204" pitchFamily="34" charset="0"/>
              <a:cs typeface="Verdana" panose="020B0604030504040204" pitchFamily="34" charset="0"/>
            </a:endParaRPr>
          </a:p>
          <a:p>
            <a:r>
              <a:rPr lang="en-US" sz="1200" b="1" dirty="0">
                <a:latin typeface="Verdana" panose="020B0604030504040204" pitchFamily="34" charset="0"/>
                <a:ea typeface="Verdana" panose="020B0604030504040204" pitchFamily="34" charset="0"/>
                <a:cs typeface="Verdana" panose="020B0604030504040204" pitchFamily="34" charset="0"/>
              </a:rPr>
              <a:t>Lookup</a:t>
            </a:r>
            <a:endParaRPr lang="hr-HR" sz="1200" b="1"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Links two objects together. Lookup relationships are similar to master-detail relationships, except they do not support sharing or roll-up summary fields.</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hr-HR" sz="1200" dirty="0">
                <a:latin typeface="Verdana" panose="020B0604030504040204" pitchFamily="34" charset="0"/>
                <a:ea typeface="Verdana" panose="020B0604030504040204" pitchFamily="34" charset="0"/>
                <a:cs typeface="Verdana" panose="020B0604030504040204" pitchFamily="34" charset="0"/>
              </a:rPr>
              <a:t>Can be required, prevent deletion and cascade delete if setup</a:t>
            </a:r>
          </a:p>
          <a:p>
            <a:endParaRPr lang="hr-HR" sz="1200" dirty="0">
              <a:latin typeface="Verdana" panose="020B0604030504040204" pitchFamily="34" charset="0"/>
              <a:ea typeface="Verdana" panose="020B0604030504040204" pitchFamily="34" charset="0"/>
              <a:cs typeface="Verdana" panose="020B0604030504040204" pitchFamily="34" charset="0"/>
            </a:endParaRPr>
          </a:p>
          <a:p>
            <a:r>
              <a:rPr lang="en-US" sz="1200" b="1" dirty="0">
                <a:latin typeface="Verdana" panose="020B0604030504040204" pitchFamily="34" charset="0"/>
                <a:ea typeface="Verdana" panose="020B0604030504040204" pitchFamily="34" charset="0"/>
                <a:cs typeface="Verdana" panose="020B0604030504040204" pitchFamily="34" charset="0"/>
              </a:rPr>
              <a:t>External lookup</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An external lookup relationship links a child standard, custom, or external object to a parent external object. </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hr-HR" sz="1200" dirty="0">
                <a:latin typeface="Verdana" panose="020B0604030504040204" pitchFamily="34" charset="0"/>
                <a:ea typeface="Verdana" panose="020B0604030504040204" pitchFamily="34" charset="0"/>
                <a:cs typeface="Verdana" panose="020B0604030504040204" pitchFamily="34" charset="0"/>
              </a:rPr>
              <a:t>The </a:t>
            </a:r>
            <a:r>
              <a:rPr lang="en-US" sz="1200" dirty="0">
                <a:latin typeface="Verdana" panose="020B0604030504040204" pitchFamily="34" charset="0"/>
                <a:ea typeface="Verdana" panose="020B0604030504040204" pitchFamily="34" charset="0"/>
                <a:cs typeface="Verdana" panose="020B0604030504040204" pitchFamily="34" charset="0"/>
              </a:rPr>
              <a:t>standard External ID field on the parent external object is matched against the values of the child’s external lookup relationship field. External object field values come from an external data source.</a:t>
            </a:r>
            <a:endParaRPr lang="hr-HR" sz="1200" dirty="0">
              <a:latin typeface="Verdana" panose="020B0604030504040204" pitchFamily="34" charset="0"/>
              <a:ea typeface="Verdana" panose="020B0604030504040204" pitchFamily="34" charset="0"/>
              <a:cs typeface="Verdana" panose="020B0604030504040204" pitchFamily="34" charset="0"/>
            </a:endParaRPr>
          </a:p>
          <a:p>
            <a:endParaRPr lang="hr-HR" sz="1200" dirty="0">
              <a:latin typeface="Verdana" panose="020B0604030504040204" pitchFamily="34" charset="0"/>
              <a:ea typeface="Verdana" panose="020B0604030504040204" pitchFamily="34" charset="0"/>
              <a:cs typeface="Verdana" panose="020B0604030504040204" pitchFamily="34" charset="0"/>
            </a:endParaRPr>
          </a:p>
          <a:p>
            <a:r>
              <a:rPr lang="en-US" sz="1200" b="1" dirty="0">
                <a:latin typeface="Verdana" panose="020B0604030504040204" pitchFamily="34" charset="0"/>
                <a:ea typeface="Verdana" panose="020B0604030504040204" pitchFamily="34" charset="0"/>
                <a:cs typeface="Verdana" panose="020B0604030504040204" pitchFamily="34" charset="0"/>
              </a:rPr>
              <a:t>Indirect lookup</a:t>
            </a:r>
          </a:p>
          <a:p>
            <a:pPr marL="171450" indent="-171450">
              <a:buFont typeface="Arial" panose="020B0604020202020204" pitchFamily="34" charset="0"/>
              <a:buChar char="•"/>
            </a:pPr>
            <a:r>
              <a:rPr lang="hr-HR" sz="1200" dirty="0">
                <a:latin typeface="Verdana" panose="020B0604030504040204" pitchFamily="34" charset="0"/>
                <a:ea typeface="Verdana" panose="020B0604030504040204" pitchFamily="34" charset="0"/>
                <a:cs typeface="Verdana" panose="020B0604030504040204" pitchFamily="34" charset="0"/>
              </a:rPr>
              <a:t>L</a:t>
            </a:r>
            <a:r>
              <a:rPr lang="en-US" sz="1200" dirty="0">
                <a:latin typeface="Verdana" panose="020B0604030504040204" pitchFamily="34" charset="0"/>
                <a:ea typeface="Verdana" panose="020B0604030504040204" pitchFamily="34" charset="0"/>
                <a:cs typeface="Verdana" panose="020B0604030504040204" pitchFamily="34" charset="0"/>
              </a:rPr>
              <a:t>inks a child external object to a parent standard or custom object. </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When you create an indirect lookup relationship field on an external object, you specify the parent object field and the child object field to match and associate records in the relationship. Specifically, you select a custom unique, external ID field on the parent object to match against the child’s indirect lookup relationship field, whose values come from an external data source.</a:t>
            </a:r>
            <a:endParaRPr lang="hr-HR"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hr-HR" sz="1200" dirty="0">
              <a:latin typeface="Verdana" panose="020B0604030504040204" pitchFamily="34" charset="0"/>
              <a:ea typeface="Verdana" panose="020B0604030504040204" pitchFamily="34" charset="0"/>
              <a:cs typeface="Verdana" panose="020B0604030504040204" pitchFamily="34" charset="0"/>
            </a:endParaRPr>
          </a:p>
          <a:p>
            <a:r>
              <a:rPr lang="en-US" sz="1200" b="1" dirty="0">
                <a:latin typeface="Verdana" panose="020B0604030504040204" pitchFamily="34" charset="0"/>
                <a:ea typeface="Verdana" panose="020B0604030504040204" pitchFamily="34" charset="0"/>
                <a:cs typeface="Verdana" panose="020B0604030504040204" pitchFamily="34" charset="0"/>
              </a:rPr>
              <a:t>Hierarchical</a:t>
            </a:r>
            <a:endParaRPr lang="hr-HR" sz="1200" b="1"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A special lookup relationship available for only the user object. It lets users use a lookup field to associate one user with another that does not directly or indirectly refer to itself. For example, you can create a custom hierarchical relationship field to store each user's direct manager.</a:t>
            </a:r>
          </a:p>
          <a:p>
            <a:endParaRPr lang="hr-HR" sz="1200" b="1" dirty="0">
              <a:latin typeface="Verdana" panose="020B0604030504040204" pitchFamily="34" charset="0"/>
              <a:ea typeface="Verdana" panose="020B0604030504040204" pitchFamily="34" charset="0"/>
              <a:cs typeface="Verdana" panose="020B0604030504040204" pitchFamily="34" charset="0"/>
            </a:endParaRPr>
          </a:p>
          <a:p>
            <a:r>
              <a:rPr lang="hr-HR" sz="1200" b="1" dirty="0">
                <a:latin typeface="Verdana" panose="020B0604030504040204" pitchFamily="34" charset="0"/>
                <a:ea typeface="Verdana" panose="020B0604030504040204" pitchFamily="34" charset="0"/>
                <a:cs typeface="Verdana" panose="020B0604030504040204" pitchFamily="34" charset="0"/>
              </a:rPr>
              <a:t>Many to many</a:t>
            </a:r>
          </a:p>
          <a:p>
            <a:pPr marL="171450" indent="-171450">
              <a:buFont typeface="Arial" panose="020B0604020202020204" pitchFamily="34" charset="0"/>
              <a:buChar char="•"/>
            </a:pPr>
            <a:r>
              <a:rPr lang="hr-HR" sz="1200" dirty="0">
                <a:latin typeface="Verdana" panose="020B0604030504040204" pitchFamily="34" charset="0"/>
                <a:ea typeface="Verdana" panose="020B0604030504040204" pitchFamily="34" charset="0"/>
                <a:cs typeface="Verdana" panose="020B0604030504040204" pitchFamily="34" charset="0"/>
              </a:rPr>
              <a:t>Created by creating a junction object with 2 master-detail or lookup relationships</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178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72D3-3BFB-4B14-A069-CDFEF08610A1}"/>
              </a:ext>
            </a:extLst>
          </p:cNvPr>
          <p:cNvSpPr>
            <a:spLocks noGrp="1"/>
          </p:cNvSpPr>
          <p:nvPr>
            <p:ph type="title"/>
          </p:nvPr>
        </p:nvSpPr>
        <p:spPr>
          <a:xfrm>
            <a:off x="228600" y="152400"/>
            <a:ext cx="4343400" cy="553998"/>
          </a:xfrm>
        </p:spPr>
        <p:txBody>
          <a:bodyPr/>
          <a:lstStyle/>
          <a:p>
            <a:r>
              <a:rPr lang="hr-HR" sz="1800" dirty="0"/>
              <a:t>Different ways to manage files &amp; content</a:t>
            </a:r>
            <a:endParaRPr lang="en-US" sz="1800" dirty="0"/>
          </a:p>
        </p:txBody>
      </p:sp>
      <p:pic>
        <p:nvPicPr>
          <p:cNvPr id="6" name="Picture 5">
            <a:extLst>
              <a:ext uri="{FF2B5EF4-FFF2-40B4-BE49-F238E27FC236}">
                <a16:creationId xmlns:a16="http://schemas.microsoft.com/office/drawing/2014/main" id="{3E81D61F-E24A-4CAC-A55F-FA8EA3FB4E1C}"/>
              </a:ext>
            </a:extLst>
          </p:cNvPr>
          <p:cNvPicPr>
            <a:picLocks noChangeAspect="1"/>
          </p:cNvPicPr>
          <p:nvPr/>
        </p:nvPicPr>
        <p:blipFill>
          <a:blip r:embed="rId2"/>
          <a:stretch>
            <a:fillRect/>
          </a:stretch>
        </p:blipFill>
        <p:spPr>
          <a:xfrm>
            <a:off x="757237" y="708606"/>
            <a:ext cx="6257925" cy="9163050"/>
          </a:xfrm>
          <a:prstGeom prst="rect">
            <a:avLst/>
          </a:prstGeom>
        </p:spPr>
      </p:pic>
    </p:spTree>
    <p:extLst>
      <p:ext uri="{BB962C8B-B14F-4D97-AF65-F5344CB8AC3E}">
        <p14:creationId xmlns:p14="http://schemas.microsoft.com/office/powerpoint/2010/main" val="367674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BEBF-3C4C-49DB-B6BA-1B7BE0989EB3}"/>
              </a:ext>
            </a:extLst>
          </p:cNvPr>
          <p:cNvSpPr>
            <a:spLocks noGrp="1"/>
          </p:cNvSpPr>
          <p:nvPr>
            <p:ph type="title"/>
          </p:nvPr>
        </p:nvSpPr>
        <p:spPr>
          <a:xfrm>
            <a:off x="228600" y="152400"/>
            <a:ext cx="3733800" cy="353943"/>
          </a:xfrm>
        </p:spPr>
        <p:txBody>
          <a:bodyPr/>
          <a:lstStyle/>
          <a:p>
            <a:r>
              <a:rPr lang="hr-HR" dirty="0"/>
              <a:t>Apex transaction Limits</a:t>
            </a:r>
            <a:endParaRPr lang="en-US" dirty="0"/>
          </a:p>
        </p:txBody>
      </p:sp>
      <p:pic>
        <p:nvPicPr>
          <p:cNvPr id="4" name="Picture 3">
            <a:extLst>
              <a:ext uri="{FF2B5EF4-FFF2-40B4-BE49-F238E27FC236}">
                <a16:creationId xmlns:a16="http://schemas.microsoft.com/office/drawing/2014/main" id="{D516C525-4764-46F0-9979-F6A556582318}"/>
              </a:ext>
            </a:extLst>
          </p:cNvPr>
          <p:cNvPicPr>
            <a:picLocks noChangeAspect="1"/>
          </p:cNvPicPr>
          <p:nvPr/>
        </p:nvPicPr>
        <p:blipFill>
          <a:blip r:embed="rId2"/>
          <a:stretch>
            <a:fillRect/>
          </a:stretch>
        </p:blipFill>
        <p:spPr>
          <a:xfrm>
            <a:off x="367968" y="914400"/>
            <a:ext cx="7188864" cy="7897743"/>
          </a:xfrm>
          <a:prstGeom prst="rect">
            <a:avLst/>
          </a:prstGeom>
        </p:spPr>
      </p:pic>
    </p:spTree>
    <p:extLst>
      <p:ext uri="{BB962C8B-B14F-4D97-AF65-F5344CB8AC3E}">
        <p14:creationId xmlns:p14="http://schemas.microsoft.com/office/powerpoint/2010/main" val="163276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11097</Words>
  <Application>Microsoft Office PowerPoint</Application>
  <PresentationFormat>Custom</PresentationFormat>
  <Paragraphs>1108</Paragraphs>
  <Slides>46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Courier New</vt:lpstr>
      <vt:lpstr>Verdana</vt:lpstr>
      <vt:lpstr>Office Theme</vt:lpstr>
      <vt:lpstr>1_Office Theme</vt:lpstr>
      <vt:lpstr>PowerPoint Presentation</vt:lpstr>
      <vt:lpstr>PowerPoint Presentation</vt:lpstr>
      <vt:lpstr>Forecasting</vt:lpstr>
      <vt:lpstr>Salesforce Licenses</vt:lpstr>
      <vt:lpstr>Salesforce Data Model</vt:lpstr>
      <vt:lpstr>Encryption methods</vt:lpstr>
      <vt:lpstr>Object relationship types</vt:lpstr>
      <vt:lpstr>Different ways to manage files &amp; content</vt:lpstr>
      <vt:lpstr>Apex transaction Limits</vt:lpstr>
      <vt:lpstr>Organization strategy</vt:lpstr>
      <vt:lpstr>Sandbox strategy</vt:lpstr>
      <vt:lpstr>PowerPoint Presentation</vt:lpstr>
      <vt:lpstr>Asynchronous Apex</vt:lpstr>
      <vt:lpstr>Deployment methods</vt:lpstr>
      <vt:lpstr>Support multiple languages</vt:lpstr>
      <vt:lpstr>Testing Types</vt:lpstr>
      <vt:lpstr>Salesforce Sharing Methods</vt:lpstr>
      <vt:lpstr>Salesforce Sharing Illustrated</vt:lpstr>
      <vt:lpstr>Sharing Architecture</vt:lpstr>
      <vt:lpstr>Continuous Integration Strategy &amp; tools</vt:lpstr>
      <vt:lpstr>ETL &amp; ESB integration</vt:lpstr>
      <vt:lpstr>Account models</vt:lpstr>
      <vt:lpstr>Data migration &amp; Backup</vt:lpstr>
      <vt:lpstr>Methods to provision users</vt:lpstr>
      <vt:lpstr>Data quality and duplicate management</vt:lpstr>
      <vt:lpstr>Two factor Authentication</vt:lpstr>
      <vt:lpstr>Mobile Strategy Decision</vt:lpstr>
      <vt:lpstr>Salesforce Communities</vt:lpstr>
      <vt:lpstr>Project methodology</vt:lpstr>
      <vt:lpstr>Chatter features</vt:lpstr>
      <vt:lpstr>Presentation outline</vt:lpstr>
      <vt:lpstr>Other Security features</vt:lpstr>
      <vt:lpstr>Reports and Dashboards</vt:lpstr>
      <vt:lpstr>Integration</vt:lpstr>
      <vt:lpstr>OAuth &amp; SSO Flows</vt:lpstr>
      <vt:lpstr>LDV Mitigation strategies</vt:lpstr>
      <vt:lpstr>OAuth &amp; SSO Flow diagrams</vt:lpstr>
      <vt:lpstr>OAuth &amp; SSO Flow diagrams</vt:lpstr>
      <vt:lpstr>OAuth &amp; SSO Flow diagrams</vt:lpstr>
      <vt:lpstr>OAuth &amp; SSO Flow diagrams</vt:lpstr>
      <vt:lpstr>OAuth &amp; SSO Flow diagrams</vt:lpstr>
      <vt:lpstr>OAuth &amp; SSO Flow diagrams</vt:lpstr>
      <vt:lpstr>OAuth &amp; SSO Flow diagrams</vt:lpstr>
      <vt:lpstr>OAuth &amp; SSO Flow diagrams</vt:lpstr>
      <vt:lpstr>OAuth &amp; SSO Flow diagrams</vt:lpstr>
      <vt:lpstr>OAuth &amp; SSO Flow diagrams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Cheatsheet</dc:title>
  <cp:lastModifiedBy>Vedran Pavlic</cp:lastModifiedBy>
  <cp:revision>27</cp:revision>
  <dcterms:created xsi:type="dcterms:W3CDTF">2018-04-20T13:40:46Z</dcterms:created>
  <dcterms:modified xsi:type="dcterms:W3CDTF">2018-05-11T06:32:02Z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2016-08-12T00:00:00Z</vt:filetime>
  </property>
  <property fmtid="{D5CDD505-2E9C-101B-9397-08002B2CF9AE}" pid="3" name="Creator">
    <vt:lpwstr>Adobe InDesign CC 2015 (Macintosh)</vt:lpwstr>
  </property>
  <property fmtid="{D5CDD505-2E9C-101B-9397-08002B2CF9AE}" pid="4" name="LastSaved">
    <vt:filetime>2018-04-20T00:00:00Z</vt:filetime>
  </property>
</Properties>
</file>